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92" r:id="rId3"/>
    <p:sldId id="370" r:id="rId4"/>
    <p:sldId id="293" r:id="rId5"/>
    <p:sldId id="294" r:id="rId6"/>
    <p:sldId id="317" r:id="rId7"/>
    <p:sldId id="313" r:id="rId8"/>
    <p:sldId id="372" r:id="rId9"/>
    <p:sldId id="330" r:id="rId10"/>
    <p:sldId id="351" r:id="rId11"/>
    <p:sldId id="363" r:id="rId12"/>
    <p:sldId id="318" r:id="rId13"/>
    <p:sldId id="320" r:id="rId14"/>
    <p:sldId id="369" r:id="rId15"/>
    <p:sldId id="368" r:id="rId16"/>
    <p:sldId id="375" r:id="rId17"/>
    <p:sldId id="362" r:id="rId18"/>
    <p:sldId id="334" r:id="rId19"/>
    <p:sldId id="352" r:id="rId20"/>
    <p:sldId id="336" r:id="rId21"/>
    <p:sldId id="337" r:id="rId22"/>
    <p:sldId id="371" r:id="rId23"/>
    <p:sldId id="359" r:id="rId24"/>
    <p:sldId id="361" r:id="rId25"/>
    <p:sldId id="379" r:id="rId26"/>
    <p:sldId id="309" r:id="rId27"/>
    <p:sldId id="364" r:id="rId28"/>
    <p:sldId id="329" r:id="rId29"/>
    <p:sldId id="315" r:id="rId30"/>
    <p:sldId id="316" r:id="rId31"/>
  </p:sldIdLst>
  <p:sldSz cx="9144000" cy="6858000" type="screen4x3"/>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B9988-A05B-40F9-88FB-1DA6498F379C}"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fr-FR"/>
        </a:p>
      </dgm:t>
    </dgm:pt>
    <dgm:pt modelId="{6462D8AA-BD5D-4ADB-B4E4-7B780D6116F2}">
      <dgm:prSet phldrT="[Texte]" phldr="1"/>
      <dgm:spPr/>
      <dgm:t>
        <a:bodyPr/>
        <a:lstStyle/>
        <a:p>
          <a:endParaRPr lang="fr-FR" dirty="0"/>
        </a:p>
      </dgm:t>
    </dgm:pt>
    <dgm:pt modelId="{BF18EB42-5FCA-4353-AA2F-B0984E902417}" type="parTrans" cxnId="{9FC7715D-1D46-46F5-9846-21874A042B74}">
      <dgm:prSet/>
      <dgm:spPr/>
      <dgm:t>
        <a:bodyPr/>
        <a:lstStyle/>
        <a:p>
          <a:endParaRPr lang="fr-FR"/>
        </a:p>
      </dgm:t>
    </dgm:pt>
    <dgm:pt modelId="{9D4C3198-8A24-4E66-833A-6CDFDF3C8AF2}" type="sibTrans" cxnId="{9FC7715D-1D46-46F5-9846-21874A042B74}">
      <dgm:prSet/>
      <dgm:spPr/>
      <dgm:t>
        <a:bodyPr/>
        <a:lstStyle/>
        <a:p>
          <a:endParaRPr lang="fr-FR"/>
        </a:p>
      </dgm:t>
    </dgm:pt>
    <dgm:pt modelId="{AC2F7C92-ACE9-4FF6-9E78-18C7B8DA6C92}">
      <dgm:prSet phldrT="[Texte]"/>
      <dgm:spPr/>
      <dgm:t>
        <a:bodyPr/>
        <a:lstStyle/>
        <a:p>
          <a:r>
            <a:rPr lang="fr-FR" dirty="0" smtClean="0"/>
            <a:t>Présenter les dynamiques spatiales </a:t>
          </a:r>
          <a:endParaRPr lang="fr-FR" dirty="0"/>
        </a:p>
      </dgm:t>
    </dgm:pt>
    <dgm:pt modelId="{5021B940-D5CD-4541-B1DA-96B2817E72C1}" type="parTrans" cxnId="{1B8FAB75-8599-4199-BBF2-6A2AF69B2A2E}">
      <dgm:prSet/>
      <dgm:spPr/>
      <dgm:t>
        <a:bodyPr/>
        <a:lstStyle/>
        <a:p>
          <a:endParaRPr lang="fr-FR"/>
        </a:p>
      </dgm:t>
    </dgm:pt>
    <dgm:pt modelId="{ED2B50CE-6F3B-49ED-8184-842E29CAC43F}" type="sibTrans" cxnId="{1B8FAB75-8599-4199-BBF2-6A2AF69B2A2E}">
      <dgm:prSet/>
      <dgm:spPr/>
      <dgm:t>
        <a:bodyPr/>
        <a:lstStyle/>
        <a:p>
          <a:endParaRPr lang="fr-FR"/>
        </a:p>
      </dgm:t>
    </dgm:pt>
    <dgm:pt modelId="{DF7BBC72-5CB2-4AA6-B869-AABF1F87BD3D}">
      <dgm:prSet phldrT="[Texte]" phldr="1"/>
      <dgm:spPr/>
      <dgm:t>
        <a:bodyPr/>
        <a:lstStyle/>
        <a:p>
          <a:endParaRPr lang="fr-FR"/>
        </a:p>
      </dgm:t>
    </dgm:pt>
    <dgm:pt modelId="{29A2DB73-8949-40D9-A84D-8D14267F1719}" type="parTrans" cxnId="{5E01AF5E-AE18-43A0-9616-7A9B9F2FA200}">
      <dgm:prSet/>
      <dgm:spPr/>
      <dgm:t>
        <a:bodyPr/>
        <a:lstStyle/>
        <a:p>
          <a:endParaRPr lang="fr-FR"/>
        </a:p>
      </dgm:t>
    </dgm:pt>
    <dgm:pt modelId="{B5EEF9CD-A429-4A02-BB94-E70D6B7647AF}" type="sibTrans" cxnId="{5E01AF5E-AE18-43A0-9616-7A9B9F2FA200}">
      <dgm:prSet/>
      <dgm:spPr/>
      <dgm:t>
        <a:bodyPr/>
        <a:lstStyle/>
        <a:p>
          <a:endParaRPr lang="fr-FR"/>
        </a:p>
      </dgm:t>
    </dgm:pt>
    <dgm:pt modelId="{33A94FC9-7014-4ABF-AFEE-36EABB518C2E}">
      <dgm:prSet phldrT="[Texte]"/>
      <dgm:spPr/>
      <dgm:t>
        <a:bodyPr/>
        <a:lstStyle/>
        <a:p>
          <a:r>
            <a:rPr lang="fr-FR" dirty="0" smtClean="0"/>
            <a:t>Mettre en évidence les potentialités de développement </a:t>
          </a:r>
          <a:endParaRPr lang="fr-FR" dirty="0"/>
        </a:p>
      </dgm:t>
    </dgm:pt>
    <dgm:pt modelId="{CD1D5B20-6575-4661-97E2-9EA2232CB9E6}" type="parTrans" cxnId="{A19CA88E-4539-4CC4-A8C7-C459C04980AE}">
      <dgm:prSet/>
      <dgm:spPr/>
      <dgm:t>
        <a:bodyPr/>
        <a:lstStyle/>
        <a:p>
          <a:endParaRPr lang="fr-FR"/>
        </a:p>
      </dgm:t>
    </dgm:pt>
    <dgm:pt modelId="{292B9E6E-F229-49AF-9772-04BD5E219D4A}" type="sibTrans" cxnId="{A19CA88E-4539-4CC4-A8C7-C459C04980AE}">
      <dgm:prSet/>
      <dgm:spPr/>
      <dgm:t>
        <a:bodyPr/>
        <a:lstStyle/>
        <a:p>
          <a:endParaRPr lang="fr-FR"/>
        </a:p>
      </dgm:t>
    </dgm:pt>
    <dgm:pt modelId="{2CA58049-C504-4DB5-A50D-A29A156F8045}">
      <dgm:prSet phldrT="[Texte]" phldr="1"/>
      <dgm:spPr/>
      <dgm:t>
        <a:bodyPr/>
        <a:lstStyle/>
        <a:p>
          <a:endParaRPr lang="fr-FR"/>
        </a:p>
      </dgm:t>
    </dgm:pt>
    <dgm:pt modelId="{39B7B8AF-2430-495F-BFAD-D88A519C6C33}" type="parTrans" cxnId="{FD67F215-B0A5-4470-96AF-E86F1FC6F69A}">
      <dgm:prSet/>
      <dgm:spPr/>
      <dgm:t>
        <a:bodyPr/>
        <a:lstStyle/>
        <a:p>
          <a:endParaRPr lang="fr-FR"/>
        </a:p>
      </dgm:t>
    </dgm:pt>
    <dgm:pt modelId="{FFC418C0-9AA6-49A2-8FAD-7B9C7BBCCBC0}" type="sibTrans" cxnId="{FD67F215-B0A5-4470-96AF-E86F1FC6F69A}">
      <dgm:prSet/>
      <dgm:spPr/>
      <dgm:t>
        <a:bodyPr/>
        <a:lstStyle/>
        <a:p>
          <a:endParaRPr lang="fr-FR"/>
        </a:p>
      </dgm:t>
    </dgm:pt>
    <dgm:pt modelId="{38479319-89ED-49D0-8353-0C934BA628E6}">
      <dgm:prSet phldrT="[Texte]"/>
      <dgm:spPr/>
      <dgm:t>
        <a:bodyPr/>
        <a:lstStyle/>
        <a:p>
          <a:r>
            <a:rPr lang="fr-FR" dirty="0" smtClean="0"/>
            <a:t>Montrer les fragilités</a:t>
          </a:r>
          <a:endParaRPr lang="fr-FR" dirty="0"/>
        </a:p>
      </dgm:t>
    </dgm:pt>
    <dgm:pt modelId="{32A186D7-00AE-450A-9490-C2E6D526F6AC}" type="parTrans" cxnId="{F68570D7-6CBE-46C8-853B-AA5A4CE7E432}">
      <dgm:prSet/>
      <dgm:spPr/>
      <dgm:t>
        <a:bodyPr/>
        <a:lstStyle/>
        <a:p>
          <a:endParaRPr lang="fr-FR"/>
        </a:p>
      </dgm:t>
    </dgm:pt>
    <dgm:pt modelId="{1E287758-0A1E-4C86-A156-AF5DCF75D953}" type="sibTrans" cxnId="{F68570D7-6CBE-46C8-853B-AA5A4CE7E432}">
      <dgm:prSet/>
      <dgm:spPr/>
      <dgm:t>
        <a:bodyPr/>
        <a:lstStyle/>
        <a:p>
          <a:endParaRPr lang="fr-FR"/>
        </a:p>
      </dgm:t>
    </dgm:pt>
    <dgm:pt modelId="{7480F4DB-4327-40BE-9A28-F1189BB67C8A}" type="pres">
      <dgm:prSet presAssocID="{6ACB9988-A05B-40F9-88FB-1DA6498F379C}" presName="Name0" presStyleCnt="0">
        <dgm:presLayoutVars>
          <dgm:chMax/>
          <dgm:chPref/>
          <dgm:dir/>
        </dgm:presLayoutVars>
      </dgm:prSet>
      <dgm:spPr/>
      <dgm:t>
        <a:bodyPr/>
        <a:lstStyle/>
        <a:p>
          <a:endParaRPr lang="fr-FR"/>
        </a:p>
      </dgm:t>
    </dgm:pt>
    <dgm:pt modelId="{64A5EA9F-3A3C-467F-8C55-30815366EBDF}" type="pres">
      <dgm:prSet presAssocID="{6462D8AA-BD5D-4ADB-B4E4-7B780D6116F2}" presName="parenttextcomposite" presStyleCnt="0"/>
      <dgm:spPr/>
    </dgm:pt>
    <dgm:pt modelId="{BE58508E-9FA2-4C75-9D9A-3776BCF4965C}" type="pres">
      <dgm:prSet presAssocID="{6462D8AA-BD5D-4ADB-B4E4-7B780D6116F2}" presName="parenttext" presStyleLbl="revTx" presStyleIdx="0" presStyleCnt="3">
        <dgm:presLayoutVars>
          <dgm:chMax/>
          <dgm:chPref val="2"/>
          <dgm:bulletEnabled val="1"/>
        </dgm:presLayoutVars>
      </dgm:prSet>
      <dgm:spPr/>
      <dgm:t>
        <a:bodyPr/>
        <a:lstStyle/>
        <a:p>
          <a:endParaRPr lang="fr-FR"/>
        </a:p>
      </dgm:t>
    </dgm:pt>
    <dgm:pt modelId="{1D8B734B-1ABB-4860-80BA-B0899FF9D06B}" type="pres">
      <dgm:prSet presAssocID="{6462D8AA-BD5D-4ADB-B4E4-7B780D6116F2}" presName="composite" presStyleCnt="0"/>
      <dgm:spPr/>
    </dgm:pt>
    <dgm:pt modelId="{ED74B5A3-8985-42F4-8C5C-AC0B8F1157F5}" type="pres">
      <dgm:prSet presAssocID="{6462D8AA-BD5D-4ADB-B4E4-7B780D6116F2}" presName="chevron1" presStyleLbl="alignNode1" presStyleIdx="0" presStyleCnt="21"/>
      <dgm:spPr/>
    </dgm:pt>
    <dgm:pt modelId="{7F038125-A6C2-4AF7-B19E-D9EC42C44E31}" type="pres">
      <dgm:prSet presAssocID="{6462D8AA-BD5D-4ADB-B4E4-7B780D6116F2}" presName="chevron2" presStyleLbl="alignNode1" presStyleIdx="1" presStyleCnt="21"/>
      <dgm:spPr/>
    </dgm:pt>
    <dgm:pt modelId="{3C0CC228-CCA0-4678-8C44-A64270ED5F0D}" type="pres">
      <dgm:prSet presAssocID="{6462D8AA-BD5D-4ADB-B4E4-7B780D6116F2}" presName="chevron3" presStyleLbl="alignNode1" presStyleIdx="2" presStyleCnt="21"/>
      <dgm:spPr/>
    </dgm:pt>
    <dgm:pt modelId="{92818D8F-652F-4DA1-B316-89E7157E5F67}" type="pres">
      <dgm:prSet presAssocID="{6462D8AA-BD5D-4ADB-B4E4-7B780D6116F2}" presName="chevron4" presStyleLbl="alignNode1" presStyleIdx="3" presStyleCnt="21" custLinFactNeighborX="-1954" custLinFactNeighborY="868"/>
      <dgm:spPr/>
    </dgm:pt>
    <dgm:pt modelId="{EB3E61BD-4347-4497-BDF9-C080CB83FC64}" type="pres">
      <dgm:prSet presAssocID="{6462D8AA-BD5D-4ADB-B4E4-7B780D6116F2}" presName="chevron5" presStyleLbl="alignNode1" presStyleIdx="4" presStyleCnt="21"/>
      <dgm:spPr/>
    </dgm:pt>
    <dgm:pt modelId="{63499B00-A0DA-4C0F-A2B3-3EF89D90D023}" type="pres">
      <dgm:prSet presAssocID="{6462D8AA-BD5D-4ADB-B4E4-7B780D6116F2}" presName="chevron6" presStyleLbl="alignNode1" presStyleIdx="5" presStyleCnt="21"/>
      <dgm:spPr/>
    </dgm:pt>
    <dgm:pt modelId="{371FFA75-DE86-400C-BBA9-0ED1F6663F63}" type="pres">
      <dgm:prSet presAssocID="{6462D8AA-BD5D-4ADB-B4E4-7B780D6116F2}" presName="chevron7" presStyleLbl="alignNode1" presStyleIdx="6" presStyleCnt="21"/>
      <dgm:spPr/>
    </dgm:pt>
    <dgm:pt modelId="{32DDDD0B-7BCB-40D1-A204-6359FDC6A77A}" type="pres">
      <dgm:prSet presAssocID="{6462D8AA-BD5D-4ADB-B4E4-7B780D6116F2}" presName="childtext" presStyleLbl="solidFgAcc1" presStyleIdx="0" presStyleCnt="3">
        <dgm:presLayoutVars>
          <dgm:chMax/>
          <dgm:chPref val="0"/>
          <dgm:bulletEnabled val="1"/>
        </dgm:presLayoutVars>
      </dgm:prSet>
      <dgm:spPr/>
      <dgm:t>
        <a:bodyPr/>
        <a:lstStyle/>
        <a:p>
          <a:endParaRPr lang="fr-FR"/>
        </a:p>
      </dgm:t>
    </dgm:pt>
    <dgm:pt modelId="{E0722F1E-110B-4C12-B941-21B69B2EAB1A}" type="pres">
      <dgm:prSet presAssocID="{9D4C3198-8A24-4E66-833A-6CDFDF3C8AF2}" presName="sibTrans" presStyleCnt="0"/>
      <dgm:spPr/>
    </dgm:pt>
    <dgm:pt modelId="{5F7F6B5F-2C40-4B90-A242-4052D465ED5D}" type="pres">
      <dgm:prSet presAssocID="{DF7BBC72-5CB2-4AA6-B869-AABF1F87BD3D}" presName="parenttextcomposite" presStyleCnt="0"/>
      <dgm:spPr/>
    </dgm:pt>
    <dgm:pt modelId="{68FB2E1D-246C-441D-AFCB-DB1BB93F8955}" type="pres">
      <dgm:prSet presAssocID="{DF7BBC72-5CB2-4AA6-B869-AABF1F87BD3D}" presName="parenttext" presStyleLbl="revTx" presStyleIdx="1" presStyleCnt="3">
        <dgm:presLayoutVars>
          <dgm:chMax/>
          <dgm:chPref val="2"/>
          <dgm:bulletEnabled val="1"/>
        </dgm:presLayoutVars>
      </dgm:prSet>
      <dgm:spPr/>
      <dgm:t>
        <a:bodyPr/>
        <a:lstStyle/>
        <a:p>
          <a:endParaRPr lang="fr-FR"/>
        </a:p>
      </dgm:t>
    </dgm:pt>
    <dgm:pt modelId="{8C26DB90-4CAD-4EF1-A122-C7BD98719140}" type="pres">
      <dgm:prSet presAssocID="{DF7BBC72-5CB2-4AA6-B869-AABF1F87BD3D}" presName="composite" presStyleCnt="0"/>
      <dgm:spPr/>
    </dgm:pt>
    <dgm:pt modelId="{7D9C146F-8841-4E36-BE25-903B83A496BB}" type="pres">
      <dgm:prSet presAssocID="{DF7BBC72-5CB2-4AA6-B869-AABF1F87BD3D}" presName="chevron1" presStyleLbl="alignNode1" presStyleIdx="7" presStyleCnt="21"/>
      <dgm:spPr/>
    </dgm:pt>
    <dgm:pt modelId="{1A4A3B7F-55CE-4EC9-853C-49E821B0ED79}" type="pres">
      <dgm:prSet presAssocID="{DF7BBC72-5CB2-4AA6-B869-AABF1F87BD3D}" presName="chevron2" presStyleLbl="alignNode1" presStyleIdx="8" presStyleCnt="21"/>
      <dgm:spPr/>
    </dgm:pt>
    <dgm:pt modelId="{9E92723E-D2BB-42B3-87D9-E15E4AB733DE}" type="pres">
      <dgm:prSet presAssocID="{DF7BBC72-5CB2-4AA6-B869-AABF1F87BD3D}" presName="chevron3" presStyleLbl="alignNode1" presStyleIdx="9" presStyleCnt="21"/>
      <dgm:spPr/>
    </dgm:pt>
    <dgm:pt modelId="{34769CDD-D48F-4B40-B4C2-4FFB072A2A33}" type="pres">
      <dgm:prSet presAssocID="{DF7BBC72-5CB2-4AA6-B869-AABF1F87BD3D}" presName="chevron4" presStyleLbl="alignNode1" presStyleIdx="10" presStyleCnt="21"/>
      <dgm:spPr/>
    </dgm:pt>
    <dgm:pt modelId="{EC75A510-C869-48F1-A17A-A3EE1E5973B8}" type="pres">
      <dgm:prSet presAssocID="{DF7BBC72-5CB2-4AA6-B869-AABF1F87BD3D}" presName="chevron5" presStyleLbl="alignNode1" presStyleIdx="11" presStyleCnt="21"/>
      <dgm:spPr/>
    </dgm:pt>
    <dgm:pt modelId="{295C217F-64BD-442A-B5F7-4F32A9DA417C}" type="pres">
      <dgm:prSet presAssocID="{DF7BBC72-5CB2-4AA6-B869-AABF1F87BD3D}" presName="chevron6" presStyleLbl="alignNode1" presStyleIdx="12" presStyleCnt="21"/>
      <dgm:spPr/>
    </dgm:pt>
    <dgm:pt modelId="{EE23BE70-D8CA-43D8-B8B2-035139259482}" type="pres">
      <dgm:prSet presAssocID="{DF7BBC72-5CB2-4AA6-B869-AABF1F87BD3D}" presName="chevron7" presStyleLbl="alignNode1" presStyleIdx="13" presStyleCnt="21"/>
      <dgm:spPr/>
    </dgm:pt>
    <dgm:pt modelId="{AE0880BE-E8F9-4498-8183-B0A4BE76E8D7}" type="pres">
      <dgm:prSet presAssocID="{DF7BBC72-5CB2-4AA6-B869-AABF1F87BD3D}" presName="childtext" presStyleLbl="solidFgAcc1" presStyleIdx="1" presStyleCnt="3">
        <dgm:presLayoutVars>
          <dgm:chMax/>
          <dgm:chPref val="0"/>
          <dgm:bulletEnabled val="1"/>
        </dgm:presLayoutVars>
      </dgm:prSet>
      <dgm:spPr/>
      <dgm:t>
        <a:bodyPr/>
        <a:lstStyle/>
        <a:p>
          <a:endParaRPr lang="fr-FR"/>
        </a:p>
      </dgm:t>
    </dgm:pt>
    <dgm:pt modelId="{CCA7BBB4-E9B4-42FB-ADA6-7A48D98327FB}" type="pres">
      <dgm:prSet presAssocID="{B5EEF9CD-A429-4A02-BB94-E70D6B7647AF}" presName="sibTrans" presStyleCnt="0"/>
      <dgm:spPr/>
    </dgm:pt>
    <dgm:pt modelId="{3320356A-1C13-4F66-B760-AEC80DE6DB71}" type="pres">
      <dgm:prSet presAssocID="{2CA58049-C504-4DB5-A50D-A29A156F8045}" presName="parenttextcomposite" presStyleCnt="0"/>
      <dgm:spPr/>
    </dgm:pt>
    <dgm:pt modelId="{08F6F39B-0B41-4DB5-9439-2EC3FBFA374C}" type="pres">
      <dgm:prSet presAssocID="{2CA58049-C504-4DB5-A50D-A29A156F8045}" presName="parenttext" presStyleLbl="revTx" presStyleIdx="2" presStyleCnt="3">
        <dgm:presLayoutVars>
          <dgm:chMax/>
          <dgm:chPref val="2"/>
          <dgm:bulletEnabled val="1"/>
        </dgm:presLayoutVars>
      </dgm:prSet>
      <dgm:spPr/>
      <dgm:t>
        <a:bodyPr/>
        <a:lstStyle/>
        <a:p>
          <a:endParaRPr lang="fr-FR"/>
        </a:p>
      </dgm:t>
    </dgm:pt>
    <dgm:pt modelId="{0B75A0BD-C01C-4F45-911E-10D975C4A948}" type="pres">
      <dgm:prSet presAssocID="{2CA58049-C504-4DB5-A50D-A29A156F8045}" presName="composite" presStyleCnt="0"/>
      <dgm:spPr/>
    </dgm:pt>
    <dgm:pt modelId="{68F4900D-EB09-4D18-965F-8E67A593D2CB}" type="pres">
      <dgm:prSet presAssocID="{2CA58049-C504-4DB5-A50D-A29A156F8045}" presName="chevron1" presStyleLbl="alignNode1" presStyleIdx="14" presStyleCnt="21"/>
      <dgm:spPr/>
    </dgm:pt>
    <dgm:pt modelId="{A8117947-3DC9-489E-919A-50DC3645BFDF}" type="pres">
      <dgm:prSet presAssocID="{2CA58049-C504-4DB5-A50D-A29A156F8045}" presName="chevron2" presStyleLbl="alignNode1" presStyleIdx="15" presStyleCnt="21"/>
      <dgm:spPr/>
    </dgm:pt>
    <dgm:pt modelId="{EB45C4AE-E208-4C66-BFB5-B37CCA2E0328}" type="pres">
      <dgm:prSet presAssocID="{2CA58049-C504-4DB5-A50D-A29A156F8045}" presName="chevron3" presStyleLbl="alignNode1" presStyleIdx="16" presStyleCnt="21"/>
      <dgm:spPr/>
    </dgm:pt>
    <dgm:pt modelId="{34A649C6-E4EE-4F72-BB2C-313733E056A8}" type="pres">
      <dgm:prSet presAssocID="{2CA58049-C504-4DB5-A50D-A29A156F8045}" presName="chevron4" presStyleLbl="alignNode1" presStyleIdx="17" presStyleCnt="21"/>
      <dgm:spPr/>
    </dgm:pt>
    <dgm:pt modelId="{6B0692BA-C64F-46FC-8667-77E854D3E158}" type="pres">
      <dgm:prSet presAssocID="{2CA58049-C504-4DB5-A50D-A29A156F8045}" presName="chevron5" presStyleLbl="alignNode1" presStyleIdx="18" presStyleCnt="21"/>
      <dgm:spPr/>
    </dgm:pt>
    <dgm:pt modelId="{55B6CFBB-B2BA-4155-AEB6-418E2124777C}" type="pres">
      <dgm:prSet presAssocID="{2CA58049-C504-4DB5-A50D-A29A156F8045}" presName="chevron6" presStyleLbl="alignNode1" presStyleIdx="19" presStyleCnt="21"/>
      <dgm:spPr/>
    </dgm:pt>
    <dgm:pt modelId="{77519A84-93B0-4465-BDEC-61BF81947222}" type="pres">
      <dgm:prSet presAssocID="{2CA58049-C504-4DB5-A50D-A29A156F8045}" presName="chevron7" presStyleLbl="alignNode1" presStyleIdx="20" presStyleCnt="21"/>
      <dgm:spPr/>
    </dgm:pt>
    <dgm:pt modelId="{B4297A77-3AE4-4B58-AAC6-A263AEEF57B4}" type="pres">
      <dgm:prSet presAssocID="{2CA58049-C504-4DB5-A50D-A29A156F8045}" presName="childtext" presStyleLbl="solidFgAcc1" presStyleIdx="2" presStyleCnt="3">
        <dgm:presLayoutVars>
          <dgm:chMax/>
          <dgm:chPref val="0"/>
          <dgm:bulletEnabled val="1"/>
        </dgm:presLayoutVars>
      </dgm:prSet>
      <dgm:spPr/>
      <dgm:t>
        <a:bodyPr/>
        <a:lstStyle/>
        <a:p>
          <a:endParaRPr lang="fr-FR"/>
        </a:p>
      </dgm:t>
    </dgm:pt>
  </dgm:ptLst>
  <dgm:cxnLst>
    <dgm:cxn modelId="{9FC7715D-1D46-46F5-9846-21874A042B74}" srcId="{6ACB9988-A05B-40F9-88FB-1DA6498F379C}" destId="{6462D8AA-BD5D-4ADB-B4E4-7B780D6116F2}" srcOrd="0" destOrd="0" parTransId="{BF18EB42-5FCA-4353-AA2F-B0984E902417}" sibTransId="{9D4C3198-8A24-4E66-833A-6CDFDF3C8AF2}"/>
    <dgm:cxn modelId="{C6E4D9E7-3ADF-4DB6-97BB-9E84CB3F862F}" type="presOf" srcId="{2CA58049-C504-4DB5-A50D-A29A156F8045}" destId="{08F6F39B-0B41-4DB5-9439-2EC3FBFA374C}" srcOrd="0" destOrd="0" presId="urn:microsoft.com/office/officeart/2008/layout/VerticalAccentList"/>
    <dgm:cxn modelId="{5E01AF5E-AE18-43A0-9616-7A9B9F2FA200}" srcId="{6ACB9988-A05B-40F9-88FB-1DA6498F379C}" destId="{DF7BBC72-5CB2-4AA6-B869-AABF1F87BD3D}" srcOrd="1" destOrd="0" parTransId="{29A2DB73-8949-40D9-A84D-8D14267F1719}" sibTransId="{B5EEF9CD-A429-4A02-BB94-E70D6B7647AF}"/>
    <dgm:cxn modelId="{52A3B608-DA59-4717-9E39-DD8CDCAE6343}" type="presOf" srcId="{33A94FC9-7014-4ABF-AFEE-36EABB518C2E}" destId="{AE0880BE-E8F9-4498-8183-B0A4BE76E8D7}" srcOrd="0" destOrd="0" presId="urn:microsoft.com/office/officeart/2008/layout/VerticalAccentList"/>
    <dgm:cxn modelId="{26A12CC5-64A1-488E-9123-D60D8BA8E614}" type="presOf" srcId="{6ACB9988-A05B-40F9-88FB-1DA6498F379C}" destId="{7480F4DB-4327-40BE-9A28-F1189BB67C8A}" srcOrd="0" destOrd="0" presId="urn:microsoft.com/office/officeart/2008/layout/VerticalAccentList"/>
    <dgm:cxn modelId="{3E89777D-BDBA-47E5-B7D6-53AAF74E3691}" type="presOf" srcId="{38479319-89ED-49D0-8353-0C934BA628E6}" destId="{B4297A77-3AE4-4B58-AAC6-A263AEEF57B4}" srcOrd="0" destOrd="0" presId="urn:microsoft.com/office/officeart/2008/layout/VerticalAccentList"/>
    <dgm:cxn modelId="{1B8FAB75-8599-4199-BBF2-6A2AF69B2A2E}" srcId="{6462D8AA-BD5D-4ADB-B4E4-7B780D6116F2}" destId="{AC2F7C92-ACE9-4FF6-9E78-18C7B8DA6C92}" srcOrd="0" destOrd="0" parTransId="{5021B940-D5CD-4541-B1DA-96B2817E72C1}" sibTransId="{ED2B50CE-6F3B-49ED-8184-842E29CAC43F}"/>
    <dgm:cxn modelId="{BD555B11-3FA7-4D93-83A1-FB1A7DBEA4E2}" type="presOf" srcId="{6462D8AA-BD5D-4ADB-B4E4-7B780D6116F2}" destId="{BE58508E-9FA2-4C75-9D9A-3776BCF4965C}" srcOrd="0" destOrd="0" presId="urn:microsoft.com/office/officeart/2008/layout/VerticalAccentList"/>
    <dgm:cxn modelId="{F68570D7-6CBE-46C8-853B-AA5A4CE7E432}" srcId="{2CA58049-C504-4DB5-A50D-A29A156F8045}" destId="{38479319-89ED-49D0-8353-0C934BA628E6}" srcOrd="0" destOrd="0" parTransId="{32A186D7-00AE-450A-9490-C2E6D526F6AC}" sibTransId="{1E287758-0A1E-4C86-A156-AF5DCF75D953}"/>
    <dgm:cxn modelId="{63AAE39F-ABD7-42BE-8EB7-4FB09EC2F5DA}" type="presOf" srcId="{AC2F7C92-ACE9-4FF6-9E78-18C7B8DA6C92}" destId="{32DDDD0B-7BCB-40D1-A204-6359FDC6A77A}" srcOrd="0" destOrd="0" presId="urn:microsoft.com/office/officeart/2008/layout/VerticalAccentList"/>
    <dgm:cxn modelId="{A19CA88E-4539-4CC4-A8C7-C459C04980AE}" srcId="{DF7BBC72-5CB2-4AA6-B869-AABF1F87BD3D}" destId="{33A94FC9-7014-4ABF-AFEE-36EABB518C2E}" srcOrd="0" destOrd="0" parTransId="{CD1D5B20-6575-4661-97E2-9EA2232CB9E6}" sibTransId="{292B9E6E-F229-49AF-9772-04BD5E219D4A}"/>
    <dgm:cxn modelId="{65FB74B3-EB21-4D92-B5CA-D986E44B9682}" type="presOf" srcId="{DF7BBC72-5CB2-4AA6-B869-AABF1F87BD3D}" destId="{68FB2E1D-246C-441D-AFCB-DB1BB93F8955}" srcOrd="0" destOrd="0" presId="urn:microsoft.com/office/officeart/2008/layout/VerticalAccentList"/>
    <dgm:cxn modelId="{FD67F215-B0A5-4470-96AF-E86F1FC6F69A}" srcId="{6ACB9988-A05B-40F9-88FB-1DA6498F379C}" destId="{2CA58049-C504-4DB5-A50D-A29A156F8045}" srcOrd="2" destOrd="0" parTransId="{39B7B8AF-2430-495F-BFAD-D88A519C6C33}" sibTransId="{FFC418C0-9AA6-49A2-8FAD-7B9C7BBCCBC0}"/>
    <dgm:cxn modelId="{9DEF78BA-DAE8-42D9-B8F8-8D17D6869BCE}" type="presParOf" srcId="{7480F4DB-4327-40BE-9A28-F1189BB67C8A}" destId="{64A5EA9F-3A3C-467F-8C55-30815366EBDF}" srcOrd="0" destOrd="0" presId="urn:microsoft.com/office/officeart/2008/layout/VerticalAccentList"/>
    <dgm:cxn modelId="{55896888-A3C2-4397-BF71-DDA021F9FC3F}" type="presParOf" srcId="{64A5EA9F-3A3C-467F-8C55-30815366EBDF}" destId="{BE58508E-9FA2-4C75-9D9A-3776BCF4965C}" srcOrd="0" destOrd="0" presId="urn:microsoft.com/office/officeart/2008/layout/VerticalAccentList"/>
    <dgm:cxn modelId="{85520CE7-39A7-446C-84AE-1C84E33C90D1}" type="presParOf" srcId="{7480F4DB-4327-40BE-9A28-F1189BB67C8A}" destId="{1D8B734B-1ABB-4860-80BA-B0899FF9D06B}" srcOrd="1" destOrd="0" presId="urn:microsoft.com/office/officeart/2008/layout/VerticalAccentList"/>
    <dgm:cxn modelId="{B4595191-607F-4EA3-BB39-0245D31658B9}" type="presParOf" srcId="{1D8B734B-1ABB-4860-80BA-B0899FF9D06B}" destId="{ED74B5A3-8985-42F4-8C5C-AC0B8F1157F5}" srcOrd="0" destOrd="0" presId="urn:microsoft.com/office/officeart/2008/layout/VerticalAccentList"/>
    <dgm:cxn modelId="{F28574C7-5256-4530-8600-3C266B03C699}" type="presParOf" srcId="{1D8B734B-1ABB-4860-80BA-B0899FF9D06B}" destId="{7F038125-A6C2-4AF7-B19E-D9EC42C44E31}" srcOrd="1" destOrd="0" presId="urn:microsoft.com/office/officeart/2008/layout/VerticalAccentList"/>
    <dgm:cxn modelId="{773A59E4-FFE9-4B01-971C-9BDDACB2D267}" type="presParOf" srcId="{1D8B734B-1ABB-4860-80BA-B0899FF9D06B}" destId="{3C0CC228-CCA0-4678-8C44-A64270ED5F0D}" srcOrd="2" destOrd="0" presId="urn:microsoft.com/office/officeart/2008/layout/VerticalAccentList"/>
    <dgm:cxn modelId="{0B8BD26C-420F-4363-8D39-77A6DDBD7526}" type="presParOf" srcId="{1D8B734B-1ABB-4860-80BA-B0899FF9D06B}" destId="{92818D8F-652F-4DA1-B316-89E7157E5F67}" srcOrd="3" destOrd="0" presId="urn:microsoft.com/office/officeart/2008/layout/VerticalAccentList"/>
    <dgm:cxn modelId="{C78B0BB6-F21E-4806-A478-827FA5D775F3}" type="presParOf" srcId="{1D8B734B-1ABB-4860-80BA-B0899FF9D06B}" destId="{EB3E61BD-4347-4497-BDF9-C080CB83FC64}" srcOrd="4" destOrd="0" presId="urn:microsoft.com/office/officeart/2008/layout/VerticalAccentList"/>
    <dgm:cxn modelId="{B5B3033A-F727-4EB2-BF70-D6D6EF1312FE}" type="presParOf" srcId="{1D8B734B-1ABB-4860-80BA-B0899FF9D06B}" destId="{63499B00-A0DA-4C0F-A2B3-3EF89D90D023}" srcOrd="5" destOrd="0" presId="urn:microsoft.com/office/officeart/2008/layout/VerticalAccentList"/>
    <dgm:cxn modelId="{9E992631-6609-46EF-922E-8BBF4A969426}" type="presParOf" srcId="{1D8B734B-1ABB-4860-80BA-B0899FF9D06B}" destId="{371FFA75-DE86-400C-BBA9-0ED1F6663F63}" srcOrd="6" destOrd="0" presId="urn:microsoft.com/office/officeart/2008/layout/VerticalAccentList"/>
    <dgm:cxn modelId="{1B9904AD-5317-4637-BE0E-14AD45DB6DAC}" type="presParOf" srcId="{1D8B734B-1ABB-4860-80BA-B0899FF9D06B}" destId="{32DDDD0B-7BCB-40D1-A204-6359FDC6A77A}" srcOrd="7" destOrd="0" presId="urn:microsoft.com/office/officeart/2008/layout/VerticalAccentList"/>
    <dgm:cxn modelId="{81A6FF65-AD27-411B-88D4-8ABFDA2DDAFF}" type="presParOf" srcId="{7480F4DB-4327-40BE-9A28-F1189BB67C8A}" destId="{E0722F1E-110B-4C12-B941-21B69B2EAB1A}" srcOrd="2" destOrd="0" presId="urn:microsoft.com/office/officeart/2008/layout/VerticalAccentList"/>
    <dgm:cxn modelId="{C3F5C5E6-EB93-4E13-B49B-6493ADE06A16}" type="presParOf" srcId="{7480F4DB-4327-40BE-9A28-F1189BB67C8A}" destId="{5F7F6B5F-2C40-4B90-A242-4052D465ED5D}" srcOrd="3" destOrd="0" presId="urn:microsoft.com/office/officeart/2008/layout/VerticalAccentList"/>
    <dgm:cxn modelId="{88DB96AF-C2CB-4008-8670-1FAF4AA0D0D7}" type="presParOf" srcId="{5F7F6B5F-2C40-4B90-A242-4052D465ED5D}" destId="{68FB2E1D-246C-441D-AFCB-DB1BB93F8955}" srcOrd="0" destOrd="0" presId="urn:microsoft.com/office/officeart/2008/layout/VerticalAccentList"/>
    <dgm:cxn modelId="{B06D63BC-9864-4E8B-854A-E9BB2439C12A}" type="presParOf" srcId="{7480F4DB-4327-40BE-9A28-F1189BB67C8A}" destId="{8C26DB90-4CAD-4EF1-A122-C7BD98719140}" srcOrd="4" destOrd="0" presId="urn:microsoft.com/office/officeart/2008/layout/VerticalAccentList"/>
    <dgm:cxn modelId="{53F429F0-5008-4463-AD30-B3B8410754B7}" type="presParOf" srcId="{8C26DB90-4CAD-4EF1-A122-C7BD98719140}" destId="{7D9C146F-8841-4E36-BE25-903B83A496BB}" srcOrd="0" destOrd="0" presId="urn:microsoft.com/office/officeart/2008/layout/VerticalAccentList"/>
    <dgm:cxn modelId="{76C0CC96-47EF-4BDC-A797-1165AEF28FDF}" type="presParOf" srcId="{8C26DB90-4CAD-4EF1-A122-C7BD98719140}" destId="{1A4A3B7F-55CE-4EC9-853C-49E821B0ED79}" srcOrd="1" destOrd="0" presId="urn:microsoft.com/office/officeart/2008/layout/VerticalAccentList"/>
    <dgm:cxn modelId="{88BB8606-2E02-493D-BFB8-4665B633ACB6}" type="presParOf" srcId="{8C26DB90-4CAD-4EF1-A122-C7BD98719140}" destId="{9E92723E-D2BB-42B3-87D9-E15E4AB733DE}" srcOrd="2" destOrd="0" presId="urn:microsoft.com/office/officeart/2008/layout/VerticalAccentList"/>
    <dgm:cxn modelId="{D505EAB1-7719-4943-8C4B-80CEA9405A58}" type="presParOf" srcId="{8C26DB90-4CAD-4EF1-A122-C7BD98719140}" destId="{34769CDD-D48F-4B40-B4C2-4FFB072A2A33}" srcOrd="3" destOrd="0" presId="urn:microsoft.com/office/officeart/2008/layout/VerticalAccentList"/>
    <dgm:cxn modelId="{C2837CDE-FB3D-4973-B090-14F056EE5716}" type="presParOf" srcId="{8C26DB90-4CAD-4EF1-A122-C7BD98719140}" destId="{EC75A510-C869-48F1-A17A-A3EE1E5973B8}" srcOrd="4" destOrd="0" presId="urn:microsoft.com/office/officeart/2008/layout/VerticalAccentList"/>
    <dgm:cxn modelId="{9CA9A97A-F395-45C1-A5CE-26A54B31430C}" type="presParOf" srcId="{8C26DB90-4CAD-4EF1-A122-C7BD98719140}" destId="{295C217F-64BD-442A-B5F7-4F32A9DA417C}" srcOrd="5" destOrd="0" presId="urn:microsoft.com/office/officeart/2008/layout/VerticalAccentList"/>
    <dgm:cxn modelId="{63A52752-ED97-4644-B27B-9A6AD177320A}" type="presParOf" srcId="{8C26DB90-4CAD-4EF1-A122-C7BD98719140}" destId="{EE23BE70-D8CA-43D8-B8B2-035139259482}" srcOrd="6" destOrd="0" presId="urn:microsoft.com/office/officeart/2008/layout/VerticalAccentList"/>
    <dgm:cxn modelId="{BE25EAE2-66CC-4D06-94B1-AEC0C04199F6}" type="presParOf" srcId="{8C26DB90-4CAD-4EF1-A122-C7BD98719140}" destId="{AE0880BE-E8F9-4498-8183-B0A4BE76E8D7}" srcOrd="7" destOrd="0" presId="urn:microsoft.com/office/officeart/2008/layout/VerticalAccentList"/>
    <dgm:cxn modelId="{3E664BCB-DE3B-49D8-8C2E-D2C05A6C2F2A}" type="presParOf" srcId="{7480F4DB-4327-40BE-9A28-F1189BB67C8A}" destId="{CCA7BBB4-E9B4-42FB-ADA6-7A48D98327FB}" srcOrd="5" destOrd="0" presId="urn:microsoft.com/office/officeart/2008/layout/VerticalAccentList"/>
    <dgm:cxn modelId="{3AD81E64-4A21-4B8B-89BC-4D92CC243E22}" type="presParOf" srcId="{7480F4DB-4327-40BE-9A28-F1189BB67C8A}" destId="{3320356A-1C13-4F66-B760-AEC80DE6DB71}" srcOrd="6" destOrd="0" presId="urn:microsoft.com/office/officeart/2008/layout/VerticalAccentList"/>
    <dgm:cxn modelId="{0508383D-FB93-48BD-BCE0-CDA7DF881976}" type="presParOf" srcId="{3320356A-1C13-4F66-B760-AEC80DE6DB71}" destId="{08F6F39B-0B41-4DB5-9439-2EC3FBFA374C}" srcOrd="0" destOrd="0" presId="urn:microsoft.com/office/officeart/2008/layout/VerticalAccentList"/>
    <dgm:cxn modelId="{CAFCE1FA-1E67-4F71-8FA9-C557B003B26C}" type="presParOf" srcId="{7480F4DB-4327-40BE-9A28-F1189BB67C8A}" destId="{0B75A0BD-C01C-4F45-911E-10D975C4A948}" srcOrd="7" destOrd="0" presId="urn:microsoft.com/office/officeart/2008/layout/VerticalAccentList"/>
    <dgm:cxn modelId="{AFC0A682-E912-451F-9491-4A16016FFEA9}" type="presParOf" srcId="{0B75A0BD-C01C-4F45-911E-10D975C4A948}" destId="{68F4900D-EB09-4D18-965F-8E67A593D2CB}" srcOrd="0" destOrd="0" presId="urn:microsoft.com/office/officeart/2008/layout/VerticalAccentList"/>
    <dgm:cxn modelId="{77B6B923-FCDF-4BCA-8F80-25B9BCF2F375}" type="presParOf" srcId="{0B75A0BD-C01C-4F45-911E-10D975C4A948}" destId="{A8117947-3DC9-489E-919A-50DC3645BFDF}" srcOrd="1" destOrd="0" presId="urn:microsoft.com/office/officeart/2008/layout/VerticalAccentList"/>
    <dgm:cxn modelId="{E87FA30B-04FF-434D-89C7-FAA327A6010E}" type="presParOf" srcId="{0B75A0BD-C01C-4F45-911E-10D975C4A948}" destId="{EB45C4AE-E208-4C66-BFB5-B37CCA2E0328}" srcOrd="2" destOrd="0" presId="urn:microsoft.com/office/officeart/2008/layout/VerticalAccentList"/>
    <dgm:cxn modelId="{491F21D0-E449-418E-8BD3-DAEBD1F92CC3}" type="presParOf" srcId="{0B75A0BD-C01C-4F45-911E-10D975C4A948}" destId="{34A649C6-E4EE-4F72-BB2C-313733E056A8}" srcOrd="3" destOrd="0" presId="urn:microsoft.com/office/officeart/2008/layout/VerticalAccentList"/>
    <dgm:cxn modelId="{917963C2-33F6-41BE-B006-B6009EB79532}" type="presParOf" srcId="{0B75A0BD-C01C-4F45-911E-10D975C4A948}" destId="{6B0692BA-C64F-46FC-8667-77E854D3E158}" srcOrd="4" destOrd="0" presId="urn:microsoft.com/office/officeart/2008/layout/VerticalAccentList"/>
    <dgm:cxn modelId="{3495823C-2A96-4395-83D9-0E32F946E66C}" type="presParOf" srcId="{0B75A0BD-C01C-4F45-911E-10D975C4A948}" destId="{55B6CFBB-B2BA-4155-AEB6-418E2124777C}" srcOrd="5" destOrd="0" presId="urn:microsoft.com/office/officeart/2008/layout/VerticalAccentList"/>
    <dgm:cxn modelId="{6F7980C9-0725-4A38-A8B5-5AFFDD6945DA}" type="presParOf" srcId="{0B75A0BD-C01C-4F45-911E-10D975C4A948}" destId="{77519A84-93B0-4465-BDEC-61BF81947222}" srcOrd="6" destOrd="0" presId="urn:microsoft.com/office/officeart/2008/layout/VerticalAccentList"/>
    <dgm:cxn modelId="{57830A09-0377-4469-93D8-F183DEC7B316}" type="presParOf" srcId="{0B75A0BD-C01C-4F45-911E-10D975C4A948}" destId="{B4297A77-3AE4-4B58-AAC6-A263AEEF57B4}"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7341E8-1897-423F-B332-2B1DC63999B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FR"/>
        </a:p>
      </dgm:t>
    </dgm:pt>
    <dgm:pt modelId="{4F7D9F74-7166-424E-A071-39317A21CD33}">
      <dgm:prSet phldrT="[Texte]" custT="1"/>
      <dgm:spPr>
        <a:solidFill>
          <a:schemeClr val="tx2">
            <a:lumMod val="40000"/>
            <a:lumOff val="60000"/>
          </a:schemeClr>
        </a:solidFill>
      </dgm:spPr>
      <dgm:t>
        <a:bodyPr/>
        <a:lstStyle/>
        <a:p>
          <a:r>
            <a:rPr lang="fr-FR" sz="2400" dirty="0" smtClean="0">
              <a:solidFill>
                <a:srgbClr val="FF0000"/>
              </a:solidFill>
            </a:rPr>
            <a:t>Démarche </a:t>
          </a:r>
          <a:endParaRPr lang="fr-FR" sz="2400" dirty="0">
            <a:solidFill>
              <a:srgbClr val="FF0000"/>
            </a:solidFill>
          </a:endParaRPr>
        </a:p>
      </dgm:t>
    </dgm:pt>
    <dgm:pt modelId="{1E6AF375-A934-4D50-A866-BC8D5E5C69A4}" type="parTrans" cxnId="{FF1DD977-6017-4D27-8C5F-99B4CF0C6241}">
      <dgm:prSet/>
      <dgm:spPr/>
      <dgm:t>
        <a:bodyPr/>
        <a:lstStyle/>
        <a:p>
          <a:endParaRPr lang="fr-FR"/>
        </a:p>
      </dgm:t>
    </dgm:pt>
    <dgm:pt modelId="{0C835EFA-C68D-4B6D-8A42-D30ECB0FA4DF}" type="sibTrans" cxnId="{FF1DD977-6017-4D27-8C5F-99B4CF0C6241}">
      <dgm:prSet/>
      <dgm:spPr/>
      <dgm:t>
        <a:bodyPr/>
        <a:lstStyle/>
        <a:p>
          <a:endParaRPr lang="fr-FR"/>
        </a:p>
      </dgm:t>
    </dgm:pt>
    <dgm:pt modelId="{B55C91BA-14B0-4824-9DA1-00972941D19A}">
      <dgm:prSet phldrT="[Texte]" custT="1"/>
      <dgm:spPr>
        <a:solidFill>
          <a:schemeClr val="tx2">
            <a:lumMod val="40000"/>
            <a:lumOff val="60000"/>
          </a:schemeClr>
        </a:solidFill>
      </dgm:spPr>
      <dgm:t>
        <a:bodyPr/>
        <a:lstStyle/>
        <a:p>
          <a:r>
            <a:rPr lang="fr-FR" sz="2400" dirty="0" smtClean="0"/>
            <a:t>Une étude de cas </a:t>
          </a:r>
          <a:endParaRPr lang="fr-FR" sz="2400" dirty="0"/>
        </a:p>
      </dgm:t>
    </dgm:pt>
    <dgm:pt modelId="{ACB9B410-9591-44A2-8AFE-B56FEE90685F}" type="parTrans" cxnId="{8B095E5E-8317-4583-8774-1F227C0A34F9}">
      <dgm:prSet/>
      <dgm:spPr/>
      <dgm:t>
        <a:bodyPr/>
        <a:lstStyle/>
        <a:p>
          <a:endParaRPr lang="fr-FR"/>
        </a:p>
      </dgm:t>
    </dgm:pt>
    <dgm:pt modelId="{D1ABB711-FA9C-4B43-8149-CAAAF7F437AF}" type="sibTrans" cxnId="{8B095E5E-8317-4583-8774-1F227C0A34F9}">
      <dgm:prSet/>
      <dgm:spPr/>
      <dgm:t>
        <a:bodyPr/>
        <a:lstStyle/>
        <a:p>
          <a:endParaRPr lang="fr-FR"/>
        </a:p>
      </dgm:t>
    </dgm:pt>
    <dgm:pt modelId="{EF047686-9C03-4D0A-8CF3-95AC5ABF3151}">
      <dgm:prSet phldrT="[Texte]" custT="1"/>
      <dgm:spPr>
        <a:solidFill>
          <a:schemeClr val="tx2">
            <a:lumMod val="40000"/>
            <a:lumOff val="60000"/>
          </a:schemeClr>
        </a:solidFill>
      </dgm:spPr>
      <dgm:t>
        <a:bodyPr/>
        <a:lstStyle/>
        <a:p>
          <a:r>
            <a:rPr lang="fr-FR" sz="2400" dirty="0" smtClean="0"/>
            <a:t>L’étude conduit à la réalisation d’un croquis de l’organisation du territoire </a:t>
          </a:r>
          <a:endParaRPr lang="fr-FR" sz="2400" dirty="0"/>
        </a:p>
      </dgm:t>
    </dgm:pt>
    <dgm:pt modelId="{AEBE1C04-CC1E-4F43-B797-A64AD03C020B}" type="parTrans" cxnId="{8F9DF1E4-659E-4041-A2F5-06DC316E9CEC}">
      <dgm:prSet/>
      <dgm:spPr/>
      <dgm:t>
        <a:bodyPr/>
        <a:lstStyle/>
        <a:p>
          <a:endParaRPr lang="fr-FR"/>
        </a:p>
      </dgm:t>
    </dgm:pt>
    <dgm:pt modelId="{21FB9D8D-7B9B-4DBA-AA34-5C58147A5C68}" type="sibTrans" cxnId="{8F9DF1E4-659E-4041-A2F5-06DC316E9CEC}">
      <dgm:prSet/>
      <dgm:spPr/>
      <dgm:t>
        <a:bodyPr/>
        <a:lstStyle/>
        <a:p>
          <a:endParaRPr lang="fr-FR"/>
        </a:p>
      </dgm:t>
    </dgm:pt>
    <dgm:pt modelId="{F81A8CAA-A7D4-4A46-95AB-7299704520F9}">
      <dgm:prSet phldrT="[Texte]" custT="1"/>
      <dgm:spPr>
        <a:solidFill>
          <a:schemeClr val="tx2">
            <a:lumMod val="40000"/>
            <a:lumOff val="60000"/>
          </a:schemeClr>
        </a:solidFill>
      </dgm:spPr>
      <dgm:t>
        <a:bodyPr/>
        <a:lstStyle/>
        <a:p>
          <a:r>
            <a:rPr lang="fr-FR" sz="2400" dirty="0" smtClean="0">
              <a:solidFill>
                <a:srgbClr val="FF0000"/>
              </a:solidFill>
            </a:rPr>
            <a:t>capacités</a:t>
          </a:r>
          <a:endParaRPr lang="fr-FR" sz="2400" dirty="0">
            <a:solidFill>
              <a:srgbClr val="FF0000"/>
            </a:solidFill>
          </a:endParaRPr>
        </a:p>
      </dgm:t>
    </dgm:pt>
    <dgm:pt modelId="{1B0E8FCA-ED8F-4E92-B777-4FB87D311199}" type="parTrans" cxnId="{85C29243-2C97-4F3C-8364-20626A58F88A}">
      <dgm:prSet/>
      <dgm:spPr/>
      <dgm:t>
        <a:bodyPr/>
        <a:lstStyle/>
        <a:p>
          <a:endParaRPr lang="fr-FR"/>
        </a:p>
      </dgm:t>
    </dgm:pt>
    <dgm:pt modelId="{450807FC-30D6-4623-AC9F-EA2EE65E6DB7}" type="sibTrans" cxnId="{85C29243-2C97-4F3C-8364-20626A58F88A}">
      <dgm:prSet/>
      <dgm:spPr/>
      <dgm:t>
        <a:bodyPr/>
        <a:lstStyle/>
        <a:p>
          <a:endParaRPr lang="fr-FR"/>
        </a:p>
      </dgm:t>
    </dgm:pt>
    <dgm:pt modelId="{4B98F9B0-AC96-4D42-8DC3-3A5256878433}">
      <dgm:prSet phldrT="[Texte]" custT="1"/>
      <dgm:spPr>
        <a:solidFill>
          <a:schemeClr val="tx2">
            <a:lumMod val="40000"/>
            <a:lumOff val="60000"/>
          </a:schemeClr>
        </a:solidFill>
      </dgm:spPr>
      <dgm:t>
        <a:bodyPr/>
        <a:lstStyle/>
        <a:p>
          <a:r>
            <a:rPr lang="fr-FR" sz="2400" dirty="0" smtClean="0"/>
            <a:t>Localiser et situer : l’aire étudiée, des métropoles, des axes de communication</a:t>
          </a:r>
          <a:endParaRPr lang="fr-FR" sz="2400" dirty="0"/>
        </a:p>
      </dgm:t>
    </dgm:pt>
    <dgm:pt modelId="{6F80CC7A-DBE6-4A43-BEE7-BE099A91766B}" type="parTrans" cxnId="{66314150-0532-4A0F-B93E-0677178C628C}">
      <dgm:prSet/>
      <dgm:spPr/>
      <dgm:t>
        <a:bodyPr/>
        <a:lstStyle/>
        <a:p>
          <a:endParaRPr lang="fr-FR"/>
        </a:p>
      </dgm:t>
    </dgm:pt>
    <dgm:pt modelId="{6F8BC9D0-54BA-495F-B47D-CB756378623A}" type="sibTrans" cxnId="{66314150-0532-4A0F-B93E-0677178C628C}">
      <dgm:prSet/>
      <dgm:spPr/>
      <dgm:t>
        <a:bodyPr/>
        <a:lstStyle/>
        <a:p>
          <a:endParaRPr lang="fr-FR"/>
        </a:p>
      </dgm:t>
    </dgm:pt>
    <dgm:pt modelId="{F154C43C-2C7D-4843-B774-4EBB7D9FB6AC}">
      <dgm:prSet phldrT="[Texte]" custT="1"/>
      <dgm:spPr>
        <a:solidFill>
          <a:schemeClr val="tx2">
            <a:lumMod val="40000"/>
            <a:lumOff val="60000"/>
          </a:schemeClr>
        </a:solidFill>
      </dgm:spPr>
      <dgm:t>
        <a:bodyPr/>
        <a:lstStyle/>
        <a:p>
          <a:r>
            <a:rPr lang="fr-FR" sz="2400" dirty="0" smtClean="0"/>
            <a:t>Réaliser un croquis</a:t>
          </a:r>
          <a:endParaRPr lang="fr-FR" sz="2400" dirty="0"/>
        </a:p>
      </dgm:t>
    </dgm:pt>
    <dgm:pt modelId="{31A878AF-BC7C-43B4-8A2F-DB8ED95A8493}" type="parTrans" cxnId="{D99AC4B5-70F5-46BC-B699-3440A58C444A}">
      <dgm:prSet/>
      <dgm:spPr/>
      <dgm:t>
        <a:bodyPr/>
        <a:lstStyle/>
        <a:p>
          <a:endParaRPr lang="fr-FR"/>
        </a:p>
      </dgm:t>
    </dgm:pt>
    <dgm:pt modelId="{6C4F6347-4921-4D39-B06A-E8E1FFDF18A5}" type="sibTrans" cxnId="{D99AC4B5-70F5-46BC-B699-3440A58C444A}">
      <dgm:prSet/>
      <dgm:spPr/>
      <dgm:t>
        <a:bodyPr/>
        <a:lstStyle/>
        <a:p>
          <a:endParaRPr lang="fr-FR"/>
        </a:p>
      </dgm:t>
    </dgm:pt>
    <dgm:pt modelId="{952D3993-4224-4ED8-ADA3-DA1ABF1BE83C}">
      <dgm:prSet phldrT="[Texte]" custT="1"/>
      <dgm:spPr>
        <a:solidFill>
          <a:schemeClr val="tx2">
            <a:lumMod val="40000"/>
            <a:lumOff val="60000"/>
          </a:schemeClr>
        </a:solidFill>
      </dgm:spPr>
      <dgm:t>
        <a:bodyPr/>
        <a:lstStyle/>
        <a:p>
          <a:r>
            <a:rPr lang="fr-FR" sz="2400" dirty="0" smtClean="0"/>
            <a:t>Décrire et expliquer les effets et les limites de la mondialisation dans l’aire étudiée et les conséquences spatiales</a:t>
          </a:r>
          <a:endParaRPr lang="fr-FR" sz="2400" dirty="0"/>
        </a:p>
      </dgm:t>
    </dgm:pt>
    <dgm:pt modelId="{4A337C73-F14B-4906-9570-FCA0281A1353}" type="parTrans" cxnId="{3D5DBB7C-00D5-4BEE-9969-DD349B3E83E1}">
      <dgm:prSet/>
      <dgm:spPr/>
      <dgm:t>
        <a:bodyPr/>
        <a:lstStyle/>
        <a:p>
          <a:endParaRPr lang="fr-FR"/>
        </a:p>
      </dgm:t>
    </dgm:pt>
    <dgm:pt modelId="{1137330E-FCA0-492F-88C7-59753717A5B1}" type="sibTrans" cxnId="{3D5DBB7C-00D5-4BEE-9969-DD349B3E83E1}">
      <dgm:prSet/>
      <dgm:spPr/>
      <dgm:t>
        <a:bodyPr/>
        <a:lstStyle/>
        <a:p>
          <a:endParaRPr lang="fr-FR"/>
        </a:p>
      </dgm:t>
    </dgm:pt>
    <dgm:pt modelId="{0059BD89-A51B-45A7-9FFC-06043C754E09}">
      <dgm:prSet phldrT="[Texte]"/>
      <dgm:spPr>
        <a:solidFill>
          <a:schemeClr val="tx2">
            <a:lumMod val="40000"/>
            <a:lumOff val="60000"/>
          </a:schemeClr>
        </a:solidFill>
      </dgm:spPr>
      <dgm:t>
        <a:bodyPr/>
        <a:lstStyle/>
        <a:p>
          <a:endParaRPr lang="fr-FR" sz="1500" dirty="0"/>
        </a:p>
      </dgm:t>
    </dgm:pt>
    <dgm:pt modelId="{464E371A-2219-46B4-9530-47C70E180D36}" type="parTrans" cxnId="{6038C106-0FC4-444D-858F-9F1620185D23}">
      <dgm:prSet/>
      <dgm:spPr/>
      <dgm:t>
        <a:bodyPr/>
        <a:lstStyle/>
        <a:p>
          <a:endParaRPr lang="fr-FR"/>
        </a:p>
      </dgm:t>
    </dgm:pt>
    <dgm:pt modelId="{9E17D00E-03C7-4E51-B112-533E9255D782}" type="sibTrans" cxnId="{6038C106-0FC4-444D-858F-9F1620185D23}">
      <dgm:prSet/>
      <dgm:spPr/>
      <dgm:t>
        <a:bodyPr/>
        <a:lstStyle/>
        <a:p>
          <a:endParaRPr lang="fr-FR"/>
        </a:p>
      </dgm:t>
    </dgm:pt>
    <dgm:pt modelId="{E76B3A79-A601-4036-89F0-50C9C472BFF9}" type="pres">
      <dgm:prSet presAssocID="{787341E8-1897-423F-B332-2B1DC63999B5}" presName="Name0" presStyleCnt="0">
        <dgm:presLayoutVars>
          <dgm:dir/>
          <dgm:resizeHandles val="exact"/>
        </dgm:presLayoutVars>
      </dgm:prSet>
      <dgm:spPr/>
      <dgm:t>
        <a:bodyPr/>
        <a:lstStyle/>
        <a:p>
          <a:endParaRPr lang="fr-FR"/>
        </a:p>
      </dgm:t>
    </dgm:pt>
    <dgm:pt modelId="{D3CD8DF8-AAA7-4581-AC4D-8C68FB51D32D}" type="pres">
      <dgm:prSet presAssocID="{4F7D9F74-7166-424E-A071-39317A21CD33}" presName="node" presStyleLbl="node1" presStyleIdx="0" presStyleCnt="2">
        <dgm:presLayoutVars>
          <dgm:bulletEnabled val="1"/>
        </dgm:presLayoutVars>
      </dgm:prSet>
      <dgm:spPr/>
      <dgm:t>
        <a:bodyPr/>
        <a:lstStyle/>
        <a:p>
          <a:endParaRPr lang="fr-FR"/>
        </a:p>
      </dgm:t>
    </dgm:pt>
    <dgm:pt modelId="{63F0642B-6241-47B2-B98A-55E0D77D180F}" type="pres">
      <dgm:prSet presAssocID="{0C835EFA-C68D-4B6D-8A42-D30ECB0FA4DF}" presName="sibTrans" presStyleCnt="0"/>
      <dgm:spPr/>
    </dgm:pt>
    <dgm:pt modelId="{282FCF48-0008-4756-BDFA-F0D30839987D}" type="pres">
      <dgm:prSet presAssocID="{F81A8CAA-A7D4-4A46-95AB-7299704520F9}" presName="node" presStyleLbl="node1" presStyleIdx="1" presStyleCnt="2" custLinFactNeighborX="15427" custLinFactNeighborY="2160">
        <dgm:presLayoutVars>
          <dgm:bulletEnabled val="1"/>
        </dgm:presLayoutVars>
      </dgm:prSet>
      <dgm:spPr/>
      <dgm:t>
        <a:bodyPr/>
        <a:lstStyle/>
        <a:p>
          <a:endParaRPr lang="fr-FR"/>
        </a:p>
      </dgm:t>
    </dgm:pt>
  </dgm:ptLst>
  <dgm:cxnLst>
    <dgm:cxn modelId="{C5757BEC-DB7C-45CF-B4AE-560A371173FE}" type="presOf" srcId="{EF047686-9C03-4D0A-8CF3-95AC5ABF3151}" destId="{D3CD8DF8-AAA7-4581-AC4D-8C68FB51D32D}" srcOrd="0" destOrd="2" presId="urn:microsoft.com/office/officeart/2005/8/layout/hList6"/>
    <dgm:cxn modelId="{D99AC4B5-70F5-46BC-B699-3440A58C444A}" srcId="{F81A8CAA-A7D4-4A46-95AB-7299704520F9}" destId="{F154C43C-2C7D-4843-B774-4EBB7D9FB6AC}" srcOrd="1" destOrd="0" parTransId="{31A878AF-BC7C-43B4-8A2F-DB8ED95A8493}" sibTransId="{6C4F6347-4921-4D39-B06A-E8E1FFDF18A5}"/>
    <dgm:cxn modelId="{85C29243-2C97-4F3C-8364-20626A58F88A}" srcId="{787341E8-1897-423F-B332-2B1DC63999B5}" destId="{F81A8CAA-A7D4-4A46-95AB-7299704520F9}" srcOrd="1" destOrd="0" parTransId="{1B0E8FCA-ED8F-4E92-B777-4FB87D311199}" sibTransId="{450807FC-30D6-4623-AC9F-EA2EE65E6DB7}"/>
    <dgm:cxn modelId="{300D2746-7D0F-498F-B849-D490B721ACB6}" type="presOf" srcId="{0059BD89-A51B-45A7-9FFC-06043C754E09}" destId="{282FCF48-0008-4756-BDFA-F0D30839987D}" srcOrd="0" destOrd="4" presId="urn:microsoft.com/office/officeart/2005/8/layout/hList6"/>
    <dgm:cxn modelId="{8F9DF1E4-659E-4041-A2F5-06DC316E9CEC}" srcId="{4F7D9F74-7166-424E-A071-39317A21CD33}" destId="{EF047686-9C03-4D0A-8CF3-95AC5ABF3151}" srcOrd="1" destOrd="0" parTransId="{AEBE1C04-CC1E-4F43-B797-A64AD03C020B}" sibTransId="{21FB9D8D-7B9B-4DBA-AA34-5C58147A5C68}"/>
    <dgm:cxn modelId="{3585F85F-9E60-413F-BBFA-31C917389579}" type="presOf" srcId="{4B98F9B0-AC96-4D42-8DC3-3A5256878433}" destId="{282FCF48-0008-4756-BDFA-F0D30839987D}" srcOrd="0" destOrd="1" presId="urn:microsoft.com/office/officeart/2005/8/layout/hList6"/>
    <dgm:cxn modelId="{5F7E8E7B-D426-42C3-9C17-41050CD489B3}" type="presOf" srcId="{952D3993-4224-4ED8-ADA3-DA1ABF1BE83C}" destId="{282FCF48-0008-4756-BDFA-F0D30839987D}" srcOrd="0" destOrd="3" presId="urn:microsoft.com/office/officeart/2005/8/layout/hList6"/>
    <dgm:cxn modelId="{66314150-0532-4A0F-B93E-0677178C628C}" srcId="{F81A8CAA-A7D4-4A46-95AB-7299704520F9}" destId="{4B98F9B0-AC96-4D42-8DC3-3A5256878433}" srcOrd="0" destOrd="0" parTransId="{6F80CC7A-DBE6-4A43-BEE7-BE099A91766B}" sibTransId="{6F8BC9D0-54BA-495F-B47D-CB756378623A}"/>
    <dgm:cxn modelId="{3D5DBB7C-00D5-4BEE-9969-DD349B3E83E1}" srcId="{F81A8CAA-A7D4-4A46-95AB-7299704520F9}" destId="{952D3993-4224-4ED8-ADA3-DA1ABF1BE83C}" srcOrd="2" destOrd="0" parTransId="{4A337C73-F14B-4906-9570-FCA0281A1353}" sibTransId="{1137330E-FCA0-492F-88C7-59753717A5B1}"/>
    <dgm:cxn modelId="{6038C106-0FC4-444D-858F-9F1620185D23}" srcId="{F81A8CAA-A7D4-4A46-95AB-7299704520F9}" destId="{0059BD89-A51B-45A7-9FFC-06043C754E09}" srcOrd="3" destOrd="0" parTransId="{464E371A-2219-46B4-9530-47C70E180D36}" sibTransId="{9E17D00E-03C7-4E51-B112-533E9255D782}"/>
    <dgm:cxn modelId="{18FA075A-DC69-4C38-9575-CB5D658C6E98}" type="presOf" srcId="{F154C43C-2C7D-4843-B774-4EBB7D9FB6AC}" destId="{282FCF48-0008-4756-BDFA-F0D30839987D}" srcOrd="0" destOrd="2" presId="urn:microsoft.com/office/officeart/2005/8/layout/hList6"/>
    <dgm:cxn modelId="{54D79EF2-C96C-4ADA-8D9E-25BC97157E23}" type="presOf" srcId="{F81A8CAA-A7D4-4A46-95AB-7299704520F9}" destId="{282FCF48-0008-4756-BDFA-F0D30839987D}" srcOrd="0" destOrd="0" presId="urn:microsoft.com/office/officeart/2005/8/layout/hList6"/>
    <dgm:cxn modelId="{508E8643-42B3-41D1-983B-EA945ECBCF93}" type="presOf" srcId="{787341E8-1897-423F-B332-2B1DC63999B5}" destId="{E76B3A79-A601-4036-89F0-50C9C472BFF9}" srcOrd="0" destOrd="0" presId="urn:microsoft.com/office/officeart/2005/8/layout/hList6"/>
    <dgm:cxn modelId="{8B095E5E-8317-4583-8774-1F227C0A34F9}" srcId="{4F7D9F74-7166-424E-A071-39317A21CD33}" destId="{B55C91BA-14B0-4824-9DA1-00972941D19A}" srcOrd="0" destOrd="0" parTransId="{ACB9B410-9591-44A2-8AFE-B56FEE90685F}" sibTransId="{D1ABB711-FA9C-4B43-8149-CAAAF7F437AF}"/>
    <dgm:cxn modelId="{5612F3EF-282C-42E0-AB23-AF34DFC623DA}" type="presOf" srcId="{4F7D9F74-7166-424E-A071-39317A21CD33}" destId="{D3CD8DF8-AAA7-4581-AC4D-8C68FB51D32D}" srcOrd="0" destOrd="0" presId="urn:microsoft.com/office/officeart/2005/8/layout/hList6"/>
    <dgm:cxn modelId="{620588D8-65B1-4FE6-A2A5-070295FEC657}" type="presOf" srcId="{B55C91BA-14B0-4824-9DA1-00972941D19A}" destId="{D3CD8DF8-AAA7-4581-AC4D-8C68FB51D32D}" srcOrd="0" destOrd="1" presId="urn:microsoft.com/office/officeart/2005/8/layout/hList6"/>
    <dgm:cxn modelId="{FF1DD977-6017-4D27-8C5F-99B4CF0C6241}" srcId="{787341E8-1897-423F-B332-2B1DC63999B5}" destId="{4F7D9F74-7166-424E-A071-39317A21CD33}" srcOrd="0" destOrd="0" parTransId="{1E6AF375-A934-4D50-A866-BC8D5E5C69A4}" sibTransId="{0C835EFA-C68D-4B6D-8A42-D30ECB0FA4DF}"/>
    <dgm:cxn modelId="{7DF7BBDC-FBC3-4A44-8F95-7A93EC7451E9}" type="presParOf" srcId="{E76B3A79-A601-4036-89F0-50C9C472BFF9}" destId="{D3CD8DF8-AAA7-4581-AC4D-8C68FB51D32D}" srcOrd="0" destOrd="0" presId="urn:microsoft.com/office/officeart/2005/8/layout/hList6"/>
    <dgm:cxn modelId="{7D481C3E-8777-42E8-894C-3E33F4ABE07A}" type="presParOf" srcId="{E76B3A79-A601-4036-89F0-50C9C472BFF9}" destId="{63F0642B-6241-47B2-B98A-55E0D77D180F}" srcOrd="1" destOrd="0" presId="urn:microsoft.com/office/officeart/2005/8/layout/hList6"/>
    <dgm:cxn modelId="{F173D363-1A38-48E4-98FC-031024AAE866}" type="presParOf" srcId="{E76B3A79-A601-4036-89F0-50C9C472BFF9}" destId="{282FCF48-0008-4756-BDFA-F0D30839987D}"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7D5C30-6757-4FA6-B160-9638E535411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FR"/>
        </a:p>
      </dgm:t>
    </dgm:pt>
    <dgm:pt modelId="{EBBE53BE-5396-4B38-9B39-8BAD8128C26E}">
      <dgm:prSet phldrT="[Texte]" custT="1"/>
      <dgm:spPr/>
      <dgm:t>
        <a:bodyPr/>
        <a:lstStyle/>
        <a:p>
          <a:r>
            <a:rPr lang="fr-FR" sz="2400" dirty="0" smtClean="0"/>
            <a:t>Afrique de la ségrégation urbaine qui pose encore problème aujourd’hui </a:t>
          </a:r>
          <a:endParaRPr lang="fr-FR" sz="2400" dirty="0"/>
        </a:p>
      </dgm:t>
    </dgm:pt>
    <dgm:pt modelId="{87ADC0EB-6382-40CF-9F66-F83667DE7B3B}" type="parTrans" cxnId="{7E9852CA-ED34-404A-9227-0960F0C1651B}">
      <dgm:prSet/>
      <dgm:spPr/>
      <dgm:t>
        <a:bodyPr/>
        <a:lstStyle/>
        <a:p>
          <a:endParaRPr lang="fr-FR"/>
        </a:p>
      </dgm:t>
    </dgm:pt>
    <dgm:pt modelId="{9DEAB3C5-5040-4B84-A708-93B52A574431}" type="sibTrans" cxnId="{7E9852CA-ED34-404A-9227-0960F0C1651B}">
      <dgm:prSet/>
      <dgm:spPr/>
      <dgm:t>
        <a:bodyPr/>
        <a:lstStyle/>
        <a:p>
          <a:endParaRPr lang="fr-FR"/>
        </a:p>
      </dgm:t>
    </dgm:pt>
    <dgm:pt modelId="{BA63E988-73AC-4BF3-845C-AFB87B97F1C1}">
      <dgm:prSet custT="1"/>
      <dgm:spPr/>
      <dgm:t>
        <a:bodyPr/>
        <a:lstStyle/>
        <a:p>
          <a:r>
            <a:rPr lang="fr-FR" sz="2400" dirty="0" smtClean="0"/>
            <a:t>Une unité naturelle ? ( en lien avec le développement du tourisme: l’Afrique des grands parcs naturels, la variété des littoraux </a:t>
          </a:r>
        </a:p>
      </dgm:t>
    </dgm:pt>
    <dgm:pt modelId="{6FE9343F-BBBF-433B-A1A6-71706EDFF05A}" type="parTrans" cxnId="{438B1D66-8260-4CD7-A606-70C9BD0C7A1E}">
      <dgm:prSet/>
      <dgm:spPr/>
      <dgm:t>
        <a:bodyPr/>
        <a:lstStyle/>
        <a:p>
          <a:endParaRPr lang="fr-FR"/>
        </a:p>
      </dgm:t>
    </dgm:pt>
    <dgm:pt modelId="{5EB1390E-3550-4CF3-A07A-97D4D5EA0DBD}" type="sibTrans" cxnId="{438B1D66-8260-4CD7-A606-70C9BD0C7A1E}">
      <dgm:prSet/>
      <dgm:spPr/>
      <dgm:t>
        <a:bodyPr/>
        <a:lstStyle/>
        <a:p>
          <a:endParaRPr lang="fr-FR"/>
        </a:p>
      </dgm:t>
    </dgm:pt>
    <dgm:pt modelId="{226C0A2C-85AC-4A44-818C-291DEF64239A}">
      <dgm:prSet custT="1"/>
      <dgm:spPr/>
      <dgm:t>
        <a:bodyPr/>
        <a:lstStyle/>
        <a:p>
          <a:r>
            <a:rPr lang="fr-FR" sz="2400" dirty="0" smtClean="0"/>
            <a:t>Des caractéristiques climatiques: sècheresse et irrégularité des précipitations </a:t>
          </a:r>
        </a:p>
      </dgm:t>
    </dgm:pt>
    <dgm:pt modelId="{A1995809-B47F-47C8-8402-723C19547BCF}" type="parTrans" cxnId="{DF0A6560-1B37-42A6-99D6-FA341F3FBDC1}">
      <dgm:prSet/>
      <dgm:spPr/>
      <dgm:t>
        <a:bodyPr/>
        <a:lstStyle/>
        <a:p>
          <a:endParaRPr lang="fr-FR"/>
        </a:p>
      </dgm:t>
    </dgm:pt>
    <dgm:pt modelId="{9522A735-C2E3-4E22-8D35-2E354169DCE6}" type="sibTrans" cxnId="{DF0A6560-1B37-42A6-99D6-FA341F3FBDC1}">
      <dgm:prSet/>
      <dgm:spPr/>
      <dgm:t>
        <a:bodyPr/>
        <a:lstStyle/>
        <a:p>
          <a:endParaRPr lang="fr-FR"/>
        </a:p>
      </dgm:t>
    </dgm:pt>
    <dgm:pt modelId="{E525E649-AE54-41D1-B1AD-B62461518C40}">
      <dgm:prSet phldrT="[Texte]" custT="1"/>
      <dgm:spPr/>
      <dgm:t>
        <a:bodyPr/>
        <a:lstStyle/>
        <a:p>
          <a:r>
            <a:rPr lang="fr-FR" sz="2400" dirty="0" smtClean="0"/>
            <a:t>Afrique des mines</a:t>
          </a:r>
          <a:endParaRPr lang="fr-FR" sz="2400" dirty="0"/>
        </a:p>
      </dgm:t>
    </dgm:pt>
    <dgm:pt modelId="{2CF8605A-727D-48A5-897D-0BDA60863703}" type="sibTrans" cxnId="{F9FB928C-7130-456F-9BE5-516D41439AAA}">
      <dgm:prSet/>
      <dgm:spPr/>
      <dgm:t>
        <a:bodyPr/>
        <a:lstStyle/>
        <a:p>
          <a:endParaRPr lang="fr-FR"/>
        </a:p>
      </dgm:t>
    </dgm:pt>
    <dgm:pt modelId="{72B7C137-CB0D-40FB-951C-0D41214FA3CE}" type="parTrans" cxnId="{F9FB928C-7130-456F-9BE5-516D41439AAA}">
      <dgm:prSet/>
      <dgm:spPr/>
      <dgm:t>
        <a:bodyPr/>
        <a:lstStyle/>
        <a:p>
          <a:endParaRPr lang="fr-FR"/>
        </a:p>
      </dgm:t>
    </dgm:pt>
    <dgm:pt modelId="{1402F395-214D-4171-A7BA-E7DA44FB8C4C}" type="pres">
      <dgm:prSet presAssocID="{B67D5C30-6757-4FA6-B160-9638E535411C}" presName="Name0" presStyleCnt="0">
        <dgm:presLayoutVars>
          <dgm:dir/>
          <dgm:resizeHandles val="exact"/>
        </dgm:presLayoutVars>
      </dgm:prSet>
      <dgm:spPr/>
      <dgm:t>
        <a:bodyPr/>
        <a:lstStyle/>
        <a:p>
          <a:endParaRPr lang="fr-FR"/>
        </a:p>
      </dgm:t>
    </dgm:pt>
    <dgm:pt modelId="{D1ED1477-E53C-43EE-872D-BE860262D78D}" type="pres">
      <dgm:prSet presAssocID="{E525E649-AE54-41D1-B1AD-B62461518C40}" presName="composite" presStyleCnt="0"/>
      <dgm:spPr/>
    </dgm:pt>
    <dgm:pt modelId="{A5B0AB76-E3EA-40A3-8947-C67174279D76}" type="pres">
      <dgm:prSet presAssocID="{E525E649-AE54-41D1-B1AD-B62461518C40}" presName="rect1" presStyleLbl="trAlignAcc1" presStyleIdx="0" presStyleCnt="4">
        <dgm:presLayoutVars>
          <dgm:bulletEnabled val="1"/>
        </dgm:presLayoutVars>
      </dgm:prSet>
      <dgm:spPr/>
      <dgm:t>
        <a:bodyPr/>
        <a:lstStyle/>
        <a:p>
          <a:endParaRPr lang="fr-FR"/>
        </a:p>
      </dgm:t>
    </dgm:pt>
    <dgm:pt modelId="{E0BA4F24-1B18-449D-92E8-983865A6A00F}" type="pres">
      <dgm:prSet presAssocID="{E525E649-AE54-41D1-B1AD-B62461518C40}" presName="rect2" presStyleLbl="fgImgPlace1" presStyleIdx="0" presStyleCnt="4"/>
      <dgm:spPr/>
    </dgm:pt>
    <dgm:pt modelId="{0EB7F77F-1850-46F7-8F1C-7ABE0E398A7B}" type="pres">
      <dgm:prSet presAssocID="{2CF8605A-727D-48A5-897D-0BDA60863703}" presName="sibTrans" presStyleCnt="0"/>
      <dgm:spPr/>
    </dgm:pt>
    <dgm:pt modelId="{9A069CC2-2A29-405C-90B9-DF23B04AE121}" type="pres">
      <dgm:prSet presAssocID="{BA63E988-73AC-4BF3-845C-AFB87B97F1C1}" presName="composite" presStyleCnt="0"/>
      <dgm:spPr/>
    </dgm:pt>
    <dgm:pt modelId="{F6670F7C-D6FF-4B48-9979-1DEF32CF45EF}" type="pres">
      <dgm:prSet presAssocID="{BA63E988-73AC-4BF3-845C-AFB87B97F1C1}" presName="rect1" presStyleLbl="trAlignAcc1" presStyleIdx="1" presStyleCnt="4" custScaleX="107979" custScaleY="171547" custLinFactNeighborX="1930" custLinFactNeighborY="-687">
        <dgm:presLayoutVars>
          <dgm:bulletEnabled val="1"/>
        </dgm:presLayoutVars>
      </dgm:prSet>
      <dgm:spPr/>
      <dgm:t>
        <a:bodyPr/>
        <a:lstStyle/>
        <a:p>
          <a:endParaRPr lang="fr-FR"/>
        </a:p>
      </dgm:t>
    </dgm:pt>
    <dgm:pt modelId="{DC238899-D1A2-42BD-AD7A-3DC1E8DD8BB9}" type="pres">
      <dgm:prSet presAssocID="{BA63E988-73AC-4BF3-845C-AFB87B97F1C1}" presName="rect2" presStyleLbl="fgImgPlace1" presStyleIdx="1" presStyleCnt="4"/>
      <dgm:spPr/>
    </dgm:pt>
    <dgm:pt modelId="{EF866F2A-54DF-49E3-827A-EE56EB5DF24E}" type="pres">
      <dgm:prSet presAssocID="{5EB1390E-3550-4CF3-A07A-97D4D5EA0DBD}" presName="sibTrans" presStyleCnt="0"/>
      <dgm:spPr/>
    </dgm:pt>
    <dgm:pt modelId="{EF5A4E76-8515-4BB9-83F8-40A5A1CC6407}" type="pres">
      <dgm:prSet presAssocID="{EBBE53BE-5396-4B38-9B39-8BAD8128C26E}" presName="composite" presStyleCnt="0"/>
      <dgm:spPr/>
    </dgm:pt>
    <dgm:pt modelId="{4FC11747-4785-44D6-897C-E4C2D7FC50CB}" type="pres">
      <dgm:prSet presAssocID="{EBBE53BE-5396-4B38-9B39-8BAD8128C26E}" presName="rect1" presStyleLbl="trAlignAcc1" presStyleIdx="2" presStyleCnt="4" custScaleX="105249" custScaleY="131896">
        <dgm:presLayoutVars>
          <dgm:bulletEnabled val="1"/>
        </dgm:presLayoutVars>
      </dgm:prSet>
      <dgm:spPr/>
      <dgm:t>
        <a:bodyPr/>
        <a:lstStyle/>
        <a:p>
          <a:endParaRPr lang="fr-FR"/>
        </a:p>
      </dgm:t>
    </dgm:pt>
    <dgm:pt modelId="{14FF3B9F-EEFB-4E7C-A921-307B90F46B8A}" type="pres">
      <dgm:prSet presAssocID="{EBBE53BE-5396-4B38-9B39-8BAD8128C26E}" presName="rect2" presStyleLbl="fgImgPlace1" presStyleIdx="2" presStyleCnt="4"/>
      <dgm:spPr/>
    </dgm:pt>
    <dgm:pt modelId="{20CC1EA2-1599-4280-AFE9-F2C21F945AED}" type="pres">
      <dgm:prSet presAssocID="{9DEAB3C5-5040-4B84-A708-93B52A574431}" presName="sibTrans" presStyleCnt="0"/>
      <dgm:spPr/>
    </dgm:pt>
    <dgm:pt modelId="{12F67F75-BB74-48ED-A265-F3A6C27E4B3F}" type="pres">
      <dgm:prSet presAssocID="{226C0A2C-85AC-4A44-818C-291DEF64239A}" presName="composite" presStyleCnt="0"/>
      <dgm:spPr/>
    </dgm:pt>
    <dgm:pt modelId="{3FAFE00C-D7E1-466D-869E-C24B3BA3AA56}" type="pres">
      <dgm:prSet presAssocID="{226C0A2C-85AC-4A44-818C-291DEF64239A}" presName="rect1" presStyleLbl="trAlignAcc1" presStyleIdx="3" presStyleCnt="4" custScaleX="98332" custScaleY="137862" custLinFactNeighborX="-1131" custLinFactNeighborY="1730">
        <dgm:presLayoutVars>
          <dgm:bulletEnabled val="1"/>
        </dgm:presLayoutVars>
      </dgm:prSet>
      <dgm:spPr/>
      <dgm:t>
        <a:bodyPr/>
        <a:lstStyle/>
        <a:p>
          <a:endParaRPr lang="fr-FR"/>
        </a:p>
      </dgm:t>
    </dgm:pt>
    <dgm:pt modelId="{2108521B-3F4E-461D-9BE8-8F5187CD47E0}" type="pres">
      <dgm:prSet presAssocID="{226C0A2C-85AC-4A44-818C-291DEF64239A}" presName="rect2" presStyleLbl="fgImgPlace1" presStyleIdx="3" presStyleCnt="4"/>
      <dgm:spPr/>
    </dgm:pt>
  </dgm:ptLst>
  <dgm:cxnLst>
    <dgm:cxn modelId="{ED11C097-9AAE-46DE-AB21-74AB001236F9}" type="presOf" srcId="{BA63E988-73AC-4BF3-845C-AFB87B97F1C1}" destId="{F6670F7C-D6FF-4B48-9979-1DEF32CF45EF}" srcOrd="0" destOrd="0" presId="urn:microsoft.com/office/officeart/2008/layout/PictureStrips"/>
    <dgm:cxn modelId="{C5172A72-090F-4110-9651-8479256788D3}" type="presOf" srcId="{B67D5C30-6757-4FA6-B160-9638E535411C}" destId="{1402F395-214D-4171-A7BA-E7DA44FB8C4C}" srcOrd="0" destOrd="0" presId="urn:microsoft.com/office/officeart/2008/layout/PictureStrips"/>
    <dgm:cxn modelId="{3CFA4817-8A58-46A2-BCC1-0457C81CA4A0}" type="presOf" srcId="{E525E649-AE54-41D1-B1AD-B62461518C40}" destId="{A5B0AB76-E3EA-40A3-8947-C67174279D76}" srcOrd="0" destOrd="0" presId="urn:microsoft.com/office/officeart/2008/layout/PictureStrips"/>
    <dgm:cxn modelId="{438B1D66-8260-4CD7-A606-70C9BD0C7A1E}" srcId="{B67D5C30-6757-4FA6-B160-9638E535411C}" destId="{BA63E988-73AC-4BF3-845C-AFB87B97F1C1}" srcOrd="1" destOrd="0" parTransId="{6FE9343F-BBBF-433B-A1A6-71706EDFF05A}" sibTransId="{5EB1390E-3550-4CF3-A07A-97D4D5EA0DBD}"/>
    <dgm:cxn modelId="{F9FB928C-7130-456F-9BE5-516D41439AAA}" srcId="{B67D5C30-6757-4FA6-B160-9638E535411C}" destId="{E525E649-AE54-41D1-B1AD-B62461518C40}" srcOrd="0" destOrd="0" parTransId="{72B7C137-CB0D-40FB-951C-0D41214FA3CE}" sibTransId="{2CF8605A-727D-48A5-897D-0BDA60863703}"/>
    <dgm:cxn modelId="{AD3DB617-F495-40CB-84B2-C34C06FA1EBE}" type="presOf" srcId="{EBBE53BE-5396-4B38-9B39-8BAD8128C26E}" destId="{4FC11747-4785-44D6-897C-E4C2D7FC50CB}" srcOrd="0" destOrd="0" presId="urn:microsoft.com/office/officeart/2008/layout/PictureStrips"/>
    <dgm:cxn modelId="{7E9852CA-ED34-404A-9227-0960F0C1651B}" srcId="{B67D5C30-6757-4FA6-B160-9638E535411C}" destId="{EBBE53BE-5396-4B38-9B39-8BAD8128C26E}" srcOrd="2" destOrd="0" parTransId="{87ADC0EB-6382-40CF-9F66-F83667DE7B3B}" sibTransId="{9DEAB3C5-5040-4B84-A708-93B52A574431}"/>
    <dgm:cxn modelId="{2755C234-FF3C-4BAD-A381-CE44B28D2287}" type="presOf" srcId="{226C0A2C-85AC-4A44-818C-291DEF64239A}" destId="{3FAFE00C-D7E1-466D-869E-C24B3BA3AA56}" srcOrd="0" destOrd="0" presId="urn:microsoft.com/office/officeart/2008/layout/PictureStrips"/>
    <dgm:cxn modelId="{DF0A6560-1B37-42A6-99D6-FA341F3FBDC1}" srcId="{B67D5C30-6757-4FA6-B160-9638E535411C}" destId="{226C0A2C-85AC-4A44-818C-291DEF64239A}" srcOrd="3" destOrd="0" parTransId="{A1995809-B47F-47C8-8402-723C19547BCF}" sibTransId="{9522A735-C2E3-4E22-8D35-2E354169DCE6}"/>
    <dgm:cxn modelId="{D6031706-E73E-4764-BA57-E930D2D017F8}" type="presParOf" srcId="{1402F395-214D-4171-A7BA-E7DA44FB8C4C}" destId="{D1ED1477-E53C-43EE-872D-BE860262D78D}" srcOrd="0" destOrd="0" presId="urn:microsoft.com/office/officeart/2008/layout/PictureStrips"/>
    <dgm:cxn modelId="{472CADC8-A130-4EBD-AB2A-AEB7E4A1A6E1}" type="presParOf" srcId="{D1ED1477-E53C-43EE-872D-BE860262D78D}" destId="{A5B0AB76-E3EA-40A3-8947-C67174279D76}" srcOrd="0" destOrd="0" presId="urn:microsoft.com/office/officeart/2008/layout/PictureStrips"/>
    <dgm:cxn modelId="{F8ED7DE1-E850-4922-8425-AEA3D299D475}" type="presParOf" srcId="{D1ED1477-E53C-43EE-872D-BE860262D78D}" destId="{E0BA4F24-1B18-449D-92E8-983865A6A00F}" srcOrd="1" destOrd="0" presId="urn:microsoft.com/office/officeart/2008/layout/PictureStrips"/>
    <dgm:cxn modelId="{B666873D-00CA-410F-B0AA-BFEF0FBB4D1F}" type="presParOf" srcId="{1402F395-214D-4171-A7BA-E7DA44FB8C4C}" destId="{0EB7F77F-1850-46F7-8F1C-7ABE0E398A7B}" srcOrd="1" destOrd="0" presId="urn:microsoft.com/office/officeart/2008/layout/PictureStrips"/>
    <dgm:cxn modelId="{F65DFF37-C7A3-410C-BFC3-F034AF46EB8D}" type="presParOf" srcId="{1402F395-214D-4171-A7BA-E7DA44FB8C4C}" destId="{9A069CC2-2A29-405C-90B9-DF23B04AE121}" srcOrd="2" destOrd="0" presId="urn:microsoft.com/office/officeart/2008/layout/PictureStrips"/>
    <dgm:cxn modelId="{4D2DB5C0-74E2-456B-8F18-F59AE52B3744}" type="presParOf" srcId="{9A069CC2-2A29-405C-90B9-DF23B04AE121}" destId="{F6670F7C-D6FF-4B48-9979-1DEF32CF45EF}" srcOrd="0" destOrd="0" presId="urn:microsoft.com/office/officeart/2008/layout/PictureStrips"/>
    <dgm:cxn modelId="{97F16844-45F9-4CF7-B71F-AD08861B85B2}" type="presParOf" srcId="{9A069CC2-2A29-405C-90B9-DF23B04AE121}" destId="{DC238899-D1A2-42BD-AD7A-3DC1E8DD8BB9}" srcOrd="1" destOrd="0" presId="urn:microsoft.com/office/officeart/2008/layout/PictureStrips"/>
    <dgm:cxn modelId="{6D9C22C4-BDD6-461D-B929-6E88593A5DE9}" type="presParOf" srcId="{1402F395-214D-4171-A7BA-E7DA44FB8C4C}" destId="{EF866F2A-54DF-49E3-827A-EE56EB5DF24E}" srcOrd="3" destOrd="0" presId="urn:microsoft.com/office/officeart/2008/layout/PictureStrips"/>
    <dgm:cxn modelId="{C7AD3227-6AEB-445C-B87F-5B77E14F2A97}" type="presParOf" srcId="{1402F395-214D-4171-A7BA-E7DA44FB8C4C}" destId="{EF5A4E76-8515-4BB9-83F8-40A5A1CC6407}" srcOrd="4" destOrd="0" presId="urn:microsoft.com/office/officeart/2008/layout/PictureStrips"/>
    <dgm:cxn modelId="{448F3DF2-0BEA-4F52-9E66-593BEE5FA5D4}" type="presParOf" srcId="{EF5A4E76-8515-4BB9-83F8-40A5A1CC6407}" destId="{4FC11747-4785-44D6-897C-E4C2D7FC50CB}" srcOrd="0" destOrd="0" presId="urn:microsoft.com/office/officeart/2008/layout/PictureStrips"/>
    <dgm:cxn modelId="{66420D89-46FB-4504-B082-950FA34DADA0}" type="presParOf" srcId="{EF5A4E76-8515-4BB9-83F8-40A5A1CC6407}" destId="{14FF3B9F-EEFB-4E7C-A921-307B90F46B8A}" srcOrd="1" destOrd="0" presId="urn:microsoft.com/office/officeart/2008/layout/PictureStrips"/>
    <dgm:cxn modelId="{A38ACF98-2517-4DF5-8B81-4E748C711A7F}" type="presParOf" srcId="{1402F395-214D-4171-A7BA-E7DA44FB8C4C}" destId="{20CC1EA2-1599-4280-AFE9-F2C21F945AED}" srcOrd="5" destOrd="0" presId="urn:microsoft.com/office/officeart/2008/layout/PictureStrips"/>
    <dgm:cxn modelId="{837289C5-EE31-44B4-BBDF-A09CB908E5AB}" type="presParOf" srcId="{1402F395-214D-4171-A7BA-E7DA44FB8C4C}" destId="{12F67F75-BB74-48ED-A265-F3A6C27E4B3F}" srcOrd="6" destOrd="0" presId="urn:microsoft.com/office/officeart/2008/layout/PictureStrips"/>
    <dgm:cxn modelId="{B79A9480-A292-485F-B9B5-6F56039B28FE}" type="presParOf" srcId="{12F67F75-BB74-48ED-A265-F3A6C27E4B3F}" destId="{3FAFE00C-D7E1-466D-869E-C24B3BA3AA56}" srcOrd="0" destOrd="0" presId="urn:microsoft.com/office/officeart/2008/layout/PictureStrips"/>
    <dgm:cxn modelId="{86A7608A-CD38-4F35-B99C-A4B3F2466A0C}" type="presParOf" srcId="{12F67F75-BB74-48ED-A265-F3A6C27E4B3F}" destId="{2108521B-3F4E-461D-9BE8-8F5187CD47E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9FE289-19BA-47F2-BDC3-1385695D6D7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r-FR"/>
        </a:p>
      </dgm:t>
    </dgm:pt>
    <dgm:pt modelId="{7768794C-5BC8-49CB-BB3F-2C5F83CE199A}">
      <dgm:prSet phldrT="[Texte]"/>
      <dgm:spPr/>
      <dgm:t>
        <a:bodyPr/>
        <a:lstStyle/>
        <a:p>
          <a:r>
            <a:rPr lang="fr-FR" dirty="0" smtClean="0"/>
            <a:t>Etude de cas</a:t>
          </a:r>
          <a:endParaRPr lang="fr-FR" dirty="0"/>
        </a:p>
      </dgm:t>
    </dgm:pt>
    <dgm:pt modelId="{0D26EFC8-9BB1-4BA4-829D-8E3454B1397C}" type="parTrans" cxnId="{FE376A65-F7F4-4A03-B1C5-FE6047AC88FE}">
      <dgm:prSet/>
      <dgm:spPr/>
      <dgm:t>
        <a:bodyPr/>
        <a:lstStyle/>
        <a:p>
          <a:endParaRPr lang="fr-FR"/>
        </a:p>
      </dgm:t>
    </dgm:pt>
    <dgm:pt modelId="{3FD79D77-0483-4C3A-AF71-322BAB38F9A6}" type="sibTrans" cxnId="{FE376A65-F7F4-4A03-B1C5-FE6047AC88FE}">
      <dgm:prSet/>
      <dgm:spPr/>
      <dgm:t>
        <a:bodyPr/>
        <a:lstStyle/>
        <a:p>
          <a:endParaRPr lang="fr-FR"/>
        </a:p>
      </dgm:t>
    </dgm:pt>
    <dgm:pt modelId="{65ADA4AC-4C11-40DF-84C7-AD81409DE9D8}">
      <dgm:prSet phldrT="[Texte]"/>
      <dgm:spPr/>
      <dgm:t>
        <a:bodyPr/>
        <a:lstStyle/>
        <a:p>
          <a:r>
            <a:rPr lang="fr-FR" dirty="0" smtClean="0"/>
            <a:t>Afrique du sud : la seule </a:t>
          </a:r>
          <a:endParaRPr lang="fr-FR" dirty="0"/>
        </a:p>
      </dgm:t>
    </dgm:pt>
    <dgm:pt modelId="{0C891E3C-FB4B-4D7E-9433-982298055A10}" type="parTrans" cxnId="{E4489C48-29C7-450E-804C-AEDDD89C26E2}">
      <dgm:prSet/>
      <dgm:spPr/>
      <dgm:t>
        <a:bodyPr/>
        <a:lstStyle/>
        <a:p>
          <a:endParaRPr lang="fr-FR"/>
        </a:p>
      </dgm:t>
    </dgm:pt>
    <dgm:pt modelId="{D78BC070-DFE4-446E-8C9F-45A31C01963C}" type="sibTrans" cxnId="{E4489C48-29C7-450E-804C-AEDDD89C26E2}">
      <dgm:prSet/>
      <dgm:spPr/>
      <dgm:t>
        <a:bodyPr/>
        <a:lstStyle/>
        <a:p>
          <a:endParaRPr lang="fr-FR"/>
        </a:p>
      </dgm:t>
    </dgm:pt>
    <dgm:pt modelId="{64C24A41-03D1-423E-B431-66C455C44BEC}">
      <dgm:prSet phldrT="[Texte]"/>
      <dgm:spPr/>
      <dgm:t>
        <a:bodyPr/>
        <a:lstStyle/>
        <a:p>
          <a:r>
            <a:rPr lang="fr-FR" dirty="0" smtClean="0"/>
            <a:t>puissance complète du continent </a:t>
          </a:r>
          <a:endParaRPr lang="fr-FR" dirty="0"/>
        </a:p>
      </dgm:t>
    </dgm:pt>
    <dgm:pt modelId="{D079E8FE-617A-4206-8A7B-D487A753B956}" type="parTrans" cxnId="{C7A10FA7-4585-415D-9A43-EA155B1035D0}">
      <dgm:prSet/>
      <dgm:spPr/>
      <dgm:t>
        <a:bodyPr/>
        <a:lstStyle/>
        <a:p>
          <a:endParaRPr lang="fr-FR"/>
        </a:p>
      </dgm:t>
    </dgm:pt>
    <dgm:pt modelId="{D1137C6B-A97D-4E8D-8692-131E512E56B6}" type="sibTrans" cxnId="{C7A10FA7-4585-415D-9A43-EA155B1035D0}">
      <dgm:prSet/>
      <dgm:spPr/>
      <dgm:t>
        <a:bodyPr/>
        <a:lstStyle/>
        <a:p>
          <a:endParaRPr lang="fr-FR"/>
        </a:p>
      </dgm:t>
    </dgm:pt>
    <dgm:pt modelId="{40C5596D-C30F-435B-B675-234B085A8BE5}">
      <dgm:prSet phldrT="[Texte]"/>
      <dgm:spPr/>
      <dgm:t>
        <a:bodyPr/>
        <a:lstStyle/>
        <a:p>
          <a:r>
            <a:rPr lang="fr-FR" dirty="0" smtClean="0"/>
            <a:t>Grâce à la conjonction de plusieurs facteurs </a:t>
          </a:r>
          <a:endParaRPr lang="fr-FR" dirty="0"/>
        </a:p>
      </dgm:t>
    </dgm:pt>
    <dgm:pt modelId="{CA186052-9B0F-4C4E-A704-CA1062526477}" type="parTrans" cxnId="{CBDF0C16-942B-4C7C-8E1B-5B706F862179}">
      <dgm:prSet/>
      <dgm:spPr/>
      <dgm:t>
        <a:bodyPr/>
        <a:lstStyle/>
        <a:p>
          <a:endParaRPr lang="fr-FR"/>
        </a:p>
      </dgm:t>
    </dgm:pt>
    <dgm:pt modelId="{71E3C98D-7332-40D9-BF65-BA85DBAB871C}" type="sibTrans" cxnId="{CBDF0C16-942B-4C7C-8E1B-5B706F862179}">
      <dgm:prSet/>
      <dgm:spPr/>
      <dgm:t>
        <a:bodyPr/>
        <a:lstStyle/>
        <a:p>
          <a:endParaRPr lang="fr-FR"/>
        </a:p>
      </dgm:t>
    </dgm:pt>
    <dgm:pt modelId="{6356C810-33D2-411B-8CF3-53560DA0AF87}">
      <dgm:prSet phldrT="[Texte]"/>
      <dgm:spPr/>
      <dgm:t>
        <a:bodyPr/>
        <a:lstStyle/>
        <a:p>
          <a:r>
            <a:rPr lang="fr-FR" dirty="0" smtClean="0"/>
            <a:t>( ouverture sur les marchés africains et exploitation matières premières+ des villes qui ont un pouvoir de commandement …) </a:t>
          </a:r>
          <a:endParaRPr lang="fr-FR" dirty="0"/>
        </a:p>
      </dgm:t>
    </dgm:pt>
    <dgm:pt modelId="{9C786099-FB67-4181-9A19-79BBE56843F0}" type="parTrans" cxnId="{C4F38F42-040B-437A-8969-789C542ED000}">
      <dgm:prSet/>
      <dgm:spPr/>
      <dgm:t>
        <a:bodyPr/>
        <a:lstStyle/>
        <a:p>
          <a:endParaRPr lang="fr-FR"/>
        </a:p>
      </dgm:t>
    </dgm:pt>
    <dgm:pt modelId="{1DD2E68B-BA11-4EBA-8F56-34D9D9EA0CEF}" type="sibTrans" cxnId="{C4F38F42-040B-437A-8969-789C542ED000}">
      <dgm:prSet/>
      <dgm:spPr/>
      <dgm:t>
        <a:bodyPr/>
        <a:lstStyle/>
        <a:p>
          <a:endParaRPr lang="fr-FR"/>
        </a:p>
      </dgm:t>
    </dgm:pt>
    <dgm:pt modelId="{F79EA079-6964-4F63-BB28-A359DFC817D1}">
      <dgm:prSet phldrT="[Texte]"/>
      <dgm:spPr/>
      <dgm:t>
        <a:bodyPr/>
        <a:lstStyle/>
        <a:p>
          <a:r>
            <a:rPr lang="fr-FR" dirty="0" smtClean="0"/>
            <a:t>Mais une émergence à nuancer: des limites sociales et spatiales   </a:t>
          </a:r>
          <a:endParaRPr lang="fr-FR" dirty="0"/>
        </a:p>
      </dgm:t>
    </dgm:pt>
    <dgm:pt modelId="{43FB94CC-7FAC-4030-A745-1E1E6CBCF177}" type="parTrans" cxnId="{07A92BE9-45C9-4AFE-B3E0-B397E0BFDB8A}">
      <dgm:prSet/>
      <dgm:spPr/>
      <dgm:t>
        <a:bodyPr/>
        <a:lstStyle/>
        <a:p>
          <a:endParaRPr lang="fr-FR"/>
        </a:p>
      </dgm:t>
    </dgm:pt>
    <dgm:pt modelId="{60711EB5-79ED-4607-BC56-97EC905C1481}" type="sibTrans" cxnId="{07A92BE9-45C9-4AFE-B3E0-B397E0BFDB8A}">
      <dgm:prSet/>
      <dgm:spPr/>
      <dgm:t>
        <a:bodyPr/>
        <a:lstStyle/>
        <a:p>
          <a:endParaRPr lang="fr-FR"/>
        </a:p>
      </dgm:t>
    </dgm:pt>
    <dgm:pt modelId="{66E29FC1-BE7E-46B1-83D4-58A34CAE199D}" type="pres">
      <dgm:prSet presAssocID="{C29FE289-19BA-47F2-BDC3-1385695D6D7D}" presName="Name0" presStyleCnt="0">
        <dgm:presLayoutVars>
          <dgm:dir/>
          <dgm:animLvl val="lvl"/>
          <dgm:resizeHandles val="exact"/>
        </dgm:presLayoutVars>
      </dgm:prSet>
      <dgm:spPr/>
      <dgm:t>
        <a:bodyPr/>
        <a:lstStyle/>
        <a:p>
          <a:endParaRPr lang="fr-FR"/>
        </a:p>
      </dgm:t>
    </dgm:pt>
    <dgm:pt modelId="{639C1DBA-747D-401C-BAEB-35F8C1A13C60}" type="pres">
      <dgm:prSet presAssocID="{F79EA079-6964-4F63-BB28-A359DFC817D1}" presName="boxAndChildren" presStyleCnt="0"/>
      <dgm:spPr/>
    </dgm:pt>
    <dgm:pt modelId="{66F5D4CB-E9DD-4790-9E79-C81A0BFD0AA8}" type="pres">
      <dgm:prSet presAssocID="{F79EA079-6964-4F63-BB28-A359DFC817D1}" presName="parentTextBox" presStyleLbl="node1" presStyleIdx="0" presStyleCnt="3" custLinFactNeighborX="388" custLinFactNeighborY="-1900"/>
      <dgm:spPr/>
      <dgm:t>
        <a:bodyPr/>
        <a:lstStyle/>
        <a:p>
          <a:endParaRPr lang="fr-FR"/>
        </a:p>
      </dgm:t>
    </dgm:pt>
    <dgm:pt modelId="{595BB18F-B44D-4DC9-AE0A-F8CFA729199F}" type="pres">
      <dgm:prSet presAssocID="{71E3C98D-7332-40D9-BF65-BA85DBAB871C}" presName="sp" presStyleCnt="0"/>
      <dgm:spPr/>
    </dgm:pt>
    <dgm:pt modelId="{FD54A9D6-C394-40C2-B946-658CF0C75CE7}" type="pres">
      <dgm:prSet presAssocID="{40C5596D-C30F-435B-B675-234B085A8BE5}" presName="arrowAndChildren" presStyleCnt="0"/>
      <dgm:spPr/>
    </dgm:pt>
    <dgm:pt modelId="{65DDF0A9-72CF-4705-A54A-0D3888CF4EA7}" type="pres">
      <dgm:prSet presAssocID="{40C5596D-C30F-435B-B675-234B085A8BE5}" presName="parentTextArrow" presStyleLbl="node1" presStyleIdx="0" presStyleCnt="3"/>
      <dgm:spPr/>
      <dgm:t>
        <a:bodyPr/>
        <a:lstStyle/>
        <a:p>
          <a:endParaRPr lang="fr-FR"/>
        </a:p>
      </dgm:t>
    </dgm:pt>
    <dgm:pt modelId="{0B411EC9-B9EF-4614-9D8B-9DD33F554F56}" type="pres">
      <dgm:prSet presAssocID="{40C5596D-C30F-435B-B675-234B085A8BE5}" presName="arrow" presStyleLbl="node1" presStyleIdx="1" presStyleCnt="3"/>
      <dgm:spPr/>
      <dgm:t>
        <a:bodyPr/>
        <a:lstStyle/>
        <a:p>
          <a:endParaRPr lang="fr-FR"/>
        </a:p>
      </dgm:t>
    </dgm:pt>
    <dgm:pt modelId="{0D7DFCEB-787F-477C-A4EB-AB33F24865F9}" type="pres">
      <dgm:prSet presAssocID="{40C5596D-C30F-435B-B675-234B085A8BE5}" presName="descendantArrow" presStyleCnt="0"/>
      <dgm:spPr/>
    </dgm:pt>
    <dgm:pt modelId="{76502255-5793-4171-8860-C57AFA4236D8}" type="pres">
      <dgm:prSet presAssocID="{6356C810-33D2-411B-8CF3-53560DA0AF87}" presName="childTextArrow" presStyleLbl="fgAccFollowNode1" presStyleIdx="0" presStyleCnt="3">
        <dgm:presLayoutVars>
          <dgm:bulletEnabled val="1"/>
        </dgm:presLayoutVars>
      </dgm:prSet>
      <dgm:spPr/>
      <dgm:t>
        <a:bodyPr/>
        <a:lstStyle/>
        <a:p>
          <a:endParaRPr lang="fr-FR"/>
        </a:p>
      </dgm:t>
    </dgm:pt>
    <dgm:pt modelId="{A8A4AECF-0D42-4660-8EAE-96EB85474EA0}" type="pres">
      <dgm:prSet presAssocID="{3FD79D77-0483-4C3A-AF71-322BAB38F9A6}" presName="sp" presStyleCnt="0"/>
      <dgm:spPr/>
    </dgm:pt>
    <dgm:pt modelId="{B06888A7-99FE-4A3C-8758-9E4A78725315}" type="pres">
      <dgm:prSet presAssocID="{7768794C-5BC8-49CB-BB3F-2C5F83CE199A}" presName="arrowAndChildren" presStyleCnt="0"/>
      <dgm:spPr/>
    </dgm:pt>
    <dgm:pt modelId="{653A1154-CE29-49F5-858C-AFA7425DDA7C}" type="pres">
      <dgm:prSet presAssocID="{7768794C-5BC8-49CB-BB3F-2C5F83CE199A}" presName="parentTextArrow" presStyleLbl="node1" presStyleIdx="1" presStyleCnt="3"/>
      <dgm:spPr/>
      <dgm:t>
        <a:bodyPr/>
        <a:lstStyle/>
        <a:p>
          <a:endParaRPr lang="fr-FR"/>
        </a:p>
      </dgm:t>
    </dgm:pt>
    <dgm:pt modelId="{AE2BE69A-8D2D-4E81-A71D-98CA67CDB4E9}" type="pres">
      <dgm:prSet presAssocID="{7768794C-5BC8-49CB-BB3F-2C5F83CE199A}" presName="arrow" presStyleLbl="node1" presStyleIdx="2" presStyleCnt="3"/>
      <dgm:spPr/>
      <dgm:t>
        <a:bodyPr/>
        <a:lstStyle/>
        <a:p>
          <a:endParaRPr lang="fr-FR"/>
        </a:p>
      </dgm:t>
    </dgm:pt>
    <dgm:pt modelId="{5E9D9A52-6907-4F6E-AADF-1F38BE9F8836}" type="pres">
      <dgm:prSet presAssocID="{7768794C-5BC8-49CB-BB3F-2C5F83CE199A}" presName="descendantArrow" presStyleCnt="0"/>
      <dgm:spPr/>
    </dgm:pt>
    <dgm:pt modelId="{F9A223D5-A945-4993-9544-25E36BFD472A}" type="pres">
      <dgm:prSet presAssocID="{65ADA4AC-4C11-40DF-84C7-AD81409DE9D8}" presName="childTextArrow" presStyleLbl="fgAccFollowNode1" presStyleIdx="1" presStyleCnt="3">
        <dgm:presLayoutVars>
          <dgm:bulletEnabled val="1"/>
        </dgm:presLayoutVars>
      </dgm:prSet>
      <dgm:spPr/>
      <dgm:t>
        <a:bodyPr/>
        <a:lstStyle/>
        <a:p>
          <a:endParaRPr lang="fr-FR"/>
        </a:p>
      </dgm:t>
    </dgm:pt>
    <dgm:pt modelId="{F2306C2C-8BFC-447A-8997-3BB17A6813AA}" type="pres">
      <dgm:prSet presAssocID="{64C24A41-03D1-423E-B431-66C455C44BEC}" presName="childTextArrow" presStyleLbl="fgAccFollowNode1" presStyleIdx="2" presStyleCnt="3">
        <dgm:presLayoutVars>
          <dgm:bulletEnabled val="1"/>
        </dgm:presLayoutVars>
      </dgm:prSet>
      <dgm:spPr/>
      <dgm:t>
        <a:bodyPr/>
        <a:lstStyle/>
        <a:p>
          <a:endParaRPr lang="fr-FR"/>
        </a:p>
      </dgm:t>
    </dgm:pt>
  </dgm:ptLst>
  <dgm:cxnLst>
    <dgm:cxn modelId="{C4F38F42-040B-437A-8969-789C542ED000}" srcId="{40C5596D-C30F-435B-B675-234B085A8BE5}" destId="{6356C810-33D2-411B-8CF3-53560DA0AF87}" srcOrd="0" destOrd="0" parTransId="{9C786099-FB67-4181-9A19-79BBE56843F0}" sibTransId="{1DD2E68B-BA11-4EBA-8F56-34D9D9EA0CEF}"/>
    <dgm:cxn modelId="{F706B478-D425-40B2-9B58-9EC6992CEC35}" type="presOf" srcId="{F79EA079-6964-4F63-BB28-A359DFC817D1}" destId="{66F5D4CB-E9DD-4790-9E79-C81A0BFD0AA8}" srcOrd="0" destOrd="0" presId="urn:microsoft.com/office/officeart/2005/8/layout/process4"/>
    <dgm:cxn modelId="{2B8D070A-2494-4796-9CE8-231B5EBE1377}" type="presOf" srcId="{64C24A41-03D1-423E-B431-66C455C44BEC}" destId="{F2306C2C-8BFC-447A-8997-3BB17A6813AA}" srcOrd="0" destOrd="0" presId="urn:microsoft.com/office/officeart/2005/8/layout/process4"/>
    <dgm:cxn modelId="{38D50426-FB63-4472-8909-3FB8EB74939B}" type="presOf" srcId="{40C5596D-C30F-435B-B675-234B085A8BE5}" destId="{0B411EC9-B9EF-4614-9D8B-9DD33F554F56}" srcOrd="1" destOrd="0" presId="urn:microsoft.com/office/officeart/2005/8/layout/process4"/>
    <dgm:cxn modelId="{C7A10FA7-4585-415D-9A43-EA155B1035D0}" srcId="{7768794C-5BC8-49CB-BB3F-2C5F83CE199A}" destId="{64C24A41-03D1-423E-B431-66C455C44BEC}" srcOrd="1" destOrd="0" parTransId="{D079E8FE-617A-4206-8A7B-D487A753B956}" sibTransId="{D1137C6B-A97D-4E8D-8692-131E512E56B6}"/>
    <dgm:cxn modelId="{119102D7-CE2A-4544-911E-ED493052CDA8}" type="presOf" srcId="{C29FE289-19BA-47F2-BDC3-1385695D6D7D}" destId="{66E29FC1-BE7E-46B1-83D4-58A34CAE199D}" srcOrd="0" destOrd="0" presId="urn:microsoft.com/office/officeart/2005/8/layout/process4"/>
    <dgm:cxn modelId="{FE376A65-F7F4-4A03-B1C5-FE6047AC88FE}" srcId="{C29FE289-19BA-47F2-BDC3-1385695D6D7D}" destId="{7768794C-5BC8-49CB-BB3F-2C5F83CE199A}" srcOrd="0" destOrd="0" parTransId="{0D26EFC8-9BB1-4BA4-829D-8E3454B1397C}" sibTransId="{3FD79D77-0483-4C3A-AF71-322BAB38F9A6}"/>
    <dgm:cxn modelId="{224B4E71-11D1-431E-B0AE-68F38A7E2C39}" type="presOf" srcId="{40C5596D-C30F-435B-B675-234B085A8BE5}" destId="{65DDF0A9-72CF-4705-A54A-0D3888CF4EA7}" srcOrd="0" destOrd="0" presId="urn:microsoft.com/office/officeart/2005/8/layout/process4"/>
    <dgm:cxn modelId="{9F333D3B-B216-477F-867E-93942FBC93B6}" type="presOf" srcId="{7768794C-5BC8-49CB-BB3F-2C5F83CE199A}" destId="{653A1154-CE29-49F5-858C-AFA7425DDA7C}" srcOrd="0" destOrd="0" presId="urn:microsoft.com/office/officeart/2005/8/layout/process4"/>
    <dgm:cxn modelId="{E4489C48-29C7-450E-804C-AEDDD89C26E2}" srcId="{7768794C-5BC8-49CB-BB3F-2C5F83CE199A}" destId="{65ADA4AC-4C11-40DF-84C7-AD81409DE9D8}" srcOrd="0" destOrd="0" parTransId="{0C891E3C-FB4B-4D7E-9433-982298055A10}" sibTransId="{D78BC070-DFE4-446E-8C9F-45A31C01963C}"/>
    <dgm:cxn modelId="{779F97B2-22A2-4DA2-8A52-3F981C61443A}" type="presOf" srcId="{7768794C-5BC8-49CB-BB3F-2C5F83CE199A}" destId="{AE2BE69A-8D2D-4E81-A71D-98CA67CDB4E9}" srcOrd="1" destOrd="0" presId="urn:microsoft.com/office/officeart/2005/8/layout/process4"/>
    <dgm:cxn modelId="{FEF481BC-F67D-4680-8B96-B17848C8F393}" type="presOf" srcId="{6356C810-33D2-411B-8CF3-53560DA0AF87}" destId="{76502255-5793-4171-8860-C57AFA4236D8}" srcOrd="0" destOrd="0" presId="urn:microsoft.com/office/officeart/2005/8/layout/process4"/>
    <dgm:cxn modelId="{07A92BE9-45C9-4AFE-B3E0-B397E0BFDB8A}" srcId="{C29FE289-19BA-47F2-BDC3-1385695D6D7D}" destId="{F79EA079-6964-4F63-BB28-A359DFC817D1}" srcOrd="2" destOrd="0" parTransId="{43FB94CC-7FAC-4030-A745-1E1E6CBCF177}" sibTransId="{60711EB5-79ED-4607-BC56-97EC905C1481}"/>
    <dgm:cxn modelId="{895FA4B4-CF28-4C04-948B-12EC826E1C64}" type="presOf" srcId="{65ADA4AC-4C11-40DF-84C7-AD81409DE9D8}" destId="{F9A223D5-A945-4993-9544-25E36BFD472A}" srcOrd="0" destOrd="0" presId="urn:microsoft.com/office/officeart/2005/8/layout/process4"/>
    <dgm:cxn modelId="{CBDF0C16-942B-4C7C-8E1B-5B706F862179}" srcId="{C29FE289-19BA-47F2-BDC3-1385695D6D7D}" destId="{40C5596D-C30F-435B-B675-234B085A8BE5}" srcOrd="1" destOrd="0" parTransId="{CA186052-9B0F-4C4E-A704-CA1062526477}" sibTransId="{71E3C98D-7332-40D9-BF65-BA85DBAB871C}"/>
    <dgm:cxn modelId="{BD107D33-37F7-4E0B-B25B-4E9C3AA7A463}" type="presParOf" srcId="{66E29FC1-BE7E-46B1-83D4-58A34CAE199D}" destId="{639C1DBA-747D-401C-BAEB-35F8C1A13C60}" srcOrd="0" destOrd="0" presId="urn:microsoft.com/office/officeart/2005/8/layout/process4"/>
    <dgm:cxn modelId="{130B19F2-8C55-41AF-9E5E-998B8478C695}" type="presParOf" srcId="{639C1DBA-747D-401C-BAEB-35F8C1A13C60}" destId="{66F5D4CB-E9DD-4790-9E79-C81A0BFD0AA8}" srcOrd="0" destOrd="0" presId="urn:microsoft.com/office/officeart/2005/8/layout/process4"/>
    <dgm:cxn modelId="{590A859D-CA99-4C4B-BDD3-08D8D690CD4B}" type="presParOf" srcId="{66E29FC1-BE7E-46B1-83D4-58A34CAE199D}" destId="{595BB18F-B44D-4DC9-AE0A-F8CFA729199F}" srcOrd="1" destOrd="0" presId="urn:microsoft.com/office/officeart/2005/8/layout/process4"/>
    <dgm:cxn modelId="{8C0A1C8C-4AB3-48BF-BE70-03C3E359C501}" type="presParOf" srcId="{66E29FC1-BE7E-46B1-83D4-58A34CAE199D}" destId="{FD54A9D6-C394-40C2-B946-658CF0C75CE7}" srcOrd="2" destOrd="0" presId="urn:microsoft.com/office/officeart/2005/8/layout/process4"/>
    <dgm:cxn modelId="{3509D800-6618-4E6A-B0BC-FFFAC4505C6B}" type="presParOf" srcId="{FD54A9D6-C394-40C2-B946-658CF0C75CE7}" destId="{65DDF0A9-72CF-4705-A54A-0D3888CF4EA7}" srcOrd="0" destOrd="0" presId="urn:microsoft.com/office/officeart/2005/8/layout/process4"/>
    <dgm:cxn modelId="{AA3B7F7C-3E7E-46B8-8F64-A4DB63F8E4C5}" type="presParOf" srcId="{FD54A9D6-C394-40C2-B946-658CF0C75CE7}" destId="{0B411EC9-B9EF-4614-9D8B-9DD33F554F56}" srcOrd="1" destOrd="0" presId="urn:microsoft.com/office/officeart/2005/8/layout/process4"/>
    <dgm:cxn modelId="{82B805B0-7D8F-47B7-BACC-1291F06100FA}" type="presParOf" srcId="{FD54A9D6-C394-40C2-B946-658CF0C75CE7}" destId="{0D7DFCEB-787F-477C-A4EB-AB33F24865F9}" srcOrd="2" destOrd="0" presId="urn:microsoft.com/office/officeart/2005/8/layout/process4"/>
    <dgm:cxn modelId="{ECEDCE85-DEC2-448A-958B-7BEBEC2B29CB}" type="presParOf" srcId="{0D7DFCEB-787F-477C-A4EB-AB33F24865F9}" destId="{76502255-5793-4171-8860-C57AFA4236D8}" srcOrd="0" destOrd="0" presId="urn:microsoft.com/office/officeart/2005/8/layout/process4"/>
    <dgm:cxn modelId="{2C4253BD-13D3-4D79-9757-A4F8C9487B33}" type="presParOf" srcId="{66E29FC1-BE7E-46B1-83D4-58A34CAE199D}" destId="{A8A4AECF-0D42-4660-8EAE-96EB85474EA0}" srcOrd="3" destOrd="0" presId="urn:microsoft.com/office/officeart/2005/8/layout/process4"/>
    <dgm:cxn modelId="{EE60A6DD-D14B-4E4B-ABB1-B97521266E29}" type="presParOf" srcId="{66E29FC1-BE7E-46B1-83D4-58A34CAE199D}" destId="{B06888A7-99FE-4A3C-8758-9E4A78725315}" srcOrd="4" destOrd="0" presId="urn:microsoft.com/office/officeart/2005/8/layout/process4"/>
    <dgm:cxn modelId="{BFA75EA8-D9ED-4E73-BFC7-BBEEDA19AFEF}" type="presParOf" srcId="{B06888A7-99FE-4A3C-8758-9E4A78725315}" destId="{653A1154-CE29-49F5-858C-AFA7425DDA7C}" srcOrd="0" destOrd="0" presId="urn:microsoft.com/office/officeart/2005/8/layout/process4"/>
    <dgm:cxn modelId="{B3EAB073-9A33-4630-98E1-1DCB3EBBAB8F}" type="presParOf" srcId="{B06888A7-99FE-4A3C-8758-9E4A78725315}" destId="{AE2BE69A-8D2D-4E81-A71D-98CA67CDB4E9}" srcOrd="1" destOrd="0" presId="urn:microsoft.com/office/officeart/2005/8/layout/process4"/>
    <dgm:cxn modelId="{AE1C54FB-DD7F-4CF5-81A8-1D856372F1ED}" type="presParOf" srcId="{B06888A7-99FE-4A3C-8758-9E4A78725315}" destId="{5E9D9A52-6907-4F6E-AADF-1F38BE9F8836}" srcOrd="2" destOrd="0" presId="urn:microsoft.com/office/officeart/2005/8/layout/process4"/>
    <dgm:cxn modelId="{007619EC-79A6-4C20-9201-C0636999C0AB}" type="presParOf" srcId="{5E9D9A52-6907-4F6E-AADF-1F38BE9F8836}" destId="{F9A223D5-A945-4993-9544-25E36BFD472A}" srcOrd="0" destOrd="0" presId="urn:microsoft.com/office/officeart/2005/8/layout/process4"/>
    <dgm:cxn modelId="{F27C3ADE-8F72-43DA-ABC7-8D72BD5CE3A0}" type="presParOf" srcId="{5E9D9A52-6907-4F6E-AADF-1F38BE9F8836}" destId="{F2306C2C-8BFC-447A-8997-3BB17A6813AA}"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9325DF-6901-485D-83F6-C676A4252F39}" type="doc">
      <dgm:prSet loTypeId="urn:microsoft.com/office/officeart/2009/3/layout/IncreasingArrowsProcess" loCatId="process" qsTypeId="urn:microsoft.com/office/officeart/2005/8/quickstyle/simple1" qsCatId="simple" csTypeId="urn:microsoft.com/office/officeart/2005/8/colors/accent2_2" csCatId="accent2" phldr="1"/>
      <dgm:spPr/>
      <dgm:t>
        <a:bodyPr/>
        <a:lstStyle/>
        <a:p>
          <a:endParaRPr lang="fr-FR"/>
        </a:p>
      </dgm:t>
    </dgm:pt>
    <dgm:pt modelId="{A841762F-940F-47F8-A11E-C1DFF795E487}">
      <dgm:prSet phldrT="[Texte]"/>
      <dgm:spPr/>
      <dgm:t>
        <a:bodyPr/>
        <a:lstStyle/>
        <a:p>
          <a:r>
            <a:rPr lang="fr-FR" dirty="0" smtClean="0"/>
            <a:t>Déroulement de la séquence: Etude de cas  </a:t>
          </a:r>
          <a:endParaRPr lang="fr-FR" dirty="0"/>
        </a:p>
      </dgm:t>
    </dgm:pt>
    <dgm:pt modelId="{2A73381D-66D3-427B-9CD0-1C473F98263A}" type="parTrans" cxnId="{7D1DBCD3-55B2-48B2-94B0-7648E9679EE6}">
      <dgm:prSet/>
      <dgm:spPr/>
      <dgm:t>
        <a:bodyPr/>
        <a:lstStyle/>
        <a:p>
          <a:endParaRPr lang="fr-FR"/>
        </a:p>
      </dgm:t>
    </dgm:pt>
    <dgm:pt modelId="{81D92804-E526-447C-B448-CE707FF67DD8}" type="sibTrans" cxnId="{7D1DBCD3-55B2-48B2-94B0-7648E9679EE6}">
      <dgm:prSet/>
      <dgm:spPr/>
      <dgm:t>
        <a:bodyPr/>
        <a:lstStyle/>
        <a:p>
          <a:endParaRPr lang="fr-FR"/>
        </a:p>
      </dgm:t>
    </dgm:pt>
    <dgm:pt modelId="{3303ADBA-46FB-41BD-BF51-511214E18FCE}">
      <dgm:prSet phldrT="[Texte]" custT="1"/>
      <dgm:spPr/>
      <dgm:t>
        <a:bodyPr/>
        <a:lstStyle/>
        <a:p>
          <a:pPr algn="l"/>
          <a:r>
            <a:rPr lang="fr-FR" sz="1700" b="1" dirty="0" smtClean="0">
              <a:solidFill>
                <a:srgbClr val="FF0000"/>
              </a:solidFill>
            </a:rPr>
            <a:t>Etude de cas : Afrique du Sud: 1ere économie d’Afrique/ pays émergent ( 2 séances) </a:t>
          </a:r>
        </a:p>
        <a:p>
          <a:pPr algn="l"/>
          <a:r>
            <a:rPr lang="fr-FR" sz="1700" b="1" dirty="0" smtClean="0">
              <a:solidFill>
                <a:srgbClr val="FF0000"/>
              </a:solidFill>
            </a:rPr>
            <a:t>Support: corpus documentaire </a:t>
          </a:r>
        </a:p>
        <a:p>
          <a:pPr algn="l"/>
          <a:endParaRPr lang="fr-FR" sz="1700" b="1" dirty="0" smtClean="0">
            <a:solidFill>
              <a:srgbClr val="FF0000"/>
            </a:solidFill>
          </a:endParaRPr>
        </a:p>
        <a:p>
          <a:pPr algn="l"/>
          <a:r>
            <a:rPr lang="fr-FR" sz="1700" dirty="0" smtClean="0"/>
            <a:t>a</a:t>
          </a:r>
          <a:r>
            <a:rPr lang="fr-FR" sz="2000" dirty="0" smtClean="0"/>
            <a:t>) </a:t>
          </a:r>
          <a:r>
            <a:rPr lang="fr-FR" sz="2000" b="1" dirty="0" smtClean="0">
              <a:solidFill>
                <a:srgbClr val="FF0000"/>
              </a:solidFill>
            </a:rPr>
            <a:t>Les dynamiques </a:t>
          </a:r>
        </a:p>
        <a:p>
          <a:pPr algn="just"/>
          <a:r>
            <a:rPr lang="fr-FR" sz="2000" dirty="0" smtClean="0">
              <a:solidFill>
                <a:srgbClr val="00B050"/>
              </a:solidFill>
            </a:rPr>
            <a:t>Pb: quels sont les éléments de la puissance de l’Afrique du Sud? </a:t>
          </a:r>
        </a:p>
        <a:p>
          <a:pPr algn="just"/>
          <a:r>
            <a:rPr lang="fr-FR" sz="2000" dirty="0" smtClean="0"/>
            <a:t>b</a:t>
          </a:r>
          <a:r>
            <a:rPr lang="fr-FR" sz="2000" b="1" dirty="0" smtClean="0">
              <a:solidFill>
                <a:srgbClr val="FF0000"/>
              </a:solidFill>
            </a:rPr>
            <a:t>) Les fragilités</a:t>
          </a:r>
        </a:p>
        <a:p>
          <a:pPr algn="l"/>
          <a:r>
            <a:rPr lang="fr-FR" sz="2000" dirty="0" smtClean="0">
              <a:solidFill>
                <a:srgbClr val="00B050"/>
              </a:solidFill>
            </a:rPr>
            <a:t>PB quelles sont les  limites de la puissance sud </a:t>
          </a:r>
          <a:r>
            <a:rPr lang="fr-FR" sz="2000" dirty="0" smtClean="0">
              <a:solidFill>
                <a:srgbClr val="00B050"/>
              </a:solidFill>
            </a:rPr>
            <a:t>africaine? </a:t>
          </a:r>
          <a:r>
            <a:rPr lang="fr-FR" sz="2000" dirty="0" smtClean="0">
              <a:solidFill>
                <a:schemeClr val="tx1"/>
              </a:solidFill>
            </a:rPr>
            <a:t>travail sur un texte ou sur graphique afin de mettre en évidence le  </a:t>
          </a:r>
          <a:r>
            <a:rPr lang="fr-FR" sz="2000" dirty="0" smtClean="0">
              <a:solidFill>
                <a:schemeClr val="tx1"/>
              </a:solidFill>
            </a:rPr>
            <a:t>chômage, pauvreté,  inégalités sociales et spatiales, les migrations </a:t>
          </a:r>
          <a:r>
            <a:rPr lang="fr-FR" sz="2000" dirty="0" smtClean="0">
              <a:solidFill>
                <a:schemeClr val="tx1"/>
              </a:solidFill>
            </a:rPr>
            <a:t> </a:t>
          </a:r>
          <a:endParaRPr lang="fr-FR" sz="2000" dirty="0" smtClean="0">
            <a:solidFill>
              <a:schemeClr val="tx1"/>
            </a:solidFill>
          </a:endParaRPr>
        </a:p>
        <a:p>
          <a:pPr algn="l"/>
          <a:r>
            <a:rPr lang="fr-FR" sz="2000" dirty="0" smtClean="0"/>
            <a:t>c</a:t>
          </a:r>
          <a:r>
            <a:rPr lang="fr-FR" sz="2000" b="1" dirty="0" smtClean="0">
              <a:solidFill>
                <a:srgbClr val="FF0000"/>
              </a:solidFill>
            </a:rPr>
            <a:t>) Les conséquences</a:t>
          </a:r>
          <a:r>
            <a:rPr lang="fr-FR" sz="2000" dirty="0" smtClean="0"/>
            <a:t>: </a:t>
          </a:r>
        </a:p>
        <a:p>
          <a:pPr algn="l"/>
          <a:r>
            <a:rPr lang="fr-FR" sz="2000" dirty="0" smtClean="0"/>
            <a:t> </a:t>
          </a:r>
          <a:r>
            <a:rPr lang="fr-FR" sz="2000" dirty="0" smtClean="0">
              <a:solidFill>
                <a:srgbClr val="00B050"/>
              </a:solidFill>
            </a:rPr>
            <a:t>PB quels sont  les contrastes territoriaux ?  </a:t>
          </a:r>
          <a:r>
            <a:rPr lang="fr-FR" sz="2000" dirty="0" smtClean="0"/>
            <a:t>: tâche cartographique : réaliser un croquis de l’organisation du territoire sud africain </a:t>
          </a:r>
        </a:p>
        <a:p>
          <a:pPr algn="l"/>
          <a:r>
            <a:rPr lang="fr-FR" sz="2000" dirty="0" smtClean="0"/>
            <a:t>Les lieux de la puissance ( littoral= interface / métropole et les 3 Afrique du Sud)</a:t>
          </a:r>
          <a:endParaRPr lang="fr-FR" sz="2000" dirty="0"/>
        </a:p>
      </dgm:t>
    </dgm:pt>
    <dgm:pt modelId="{BDC9A554-207C-4A1B-838F-43DD071BCF29}" type="parTrans" cxnId="{32337B53-DB04-4169-B1A0-3C3865278365}">
      <dgm:prSet/>
      <dgm:spPr/>
      <dgm:t>
        <a:bodyPr/>
        <a:lstStyle/>
        <a:p>
          <a:endParaRPr lang="fr-FR"/>
        </a:p>
      </dgm:t>
    </dgm:pt>
    <dgm:pt modelId="{5149FCA6-83EB-48D6-8F57-DBC446BB28E9}" type="sibTrans" cxnId="{32337B53-DB04-4169-B1A0-3C3865278365}">
      <dgm:prSet/>
      <dgm:spPr/>
      <dgm:t>
        <a:bodyPr/>
        <a:lstStyle/>
        <a:p>
          <a:endParaRPr lang="fr-FR"/>
        </a:p>
      </dgm:t>
    </dgm:pt>
    <dgm:pt modelId="{A776434E-F6B1-460C-B829-0A8C033E86A7}" type="pres">
      <dgm:prSet presAssocID="{279325DF-6901-485D-83F6-C676A4252F39}" presName="Name0" presStyleCnt="0">
        <dgm:presLayoutVars>
          <dgm:chMax val="5"/>
          <dgm:chPref val="5"/>
          <dgm:dir/>
          <dgm:animLvl val="lvl"/>
        </dgm:presLayoutVars>
      </dgm:prSet>
      <dgm:spPr/>
      <dgm:t>
        <a:bodyPr/>
        <a:lstStyle/>
        <a:p>
          <a:endParaRPr lang="fr-FR"/>
        </a:p>
      </dgm:t>
    </dgm:pt>
    <dgm:pt modelId="{FB3052D9-A334-4681-AEC5-32E9DEFF531B}" type="pres">
      <dgm:prSet presAssocID="{A841762F-940F-47F8-A11E-C1DFF795E487}" presName="parentText1" presStyleLbl="node1" presStyleIdx="0" presStyleCnt="1" custLinFactNeighborX="996" custLinFactNeighborY="-31111">
        <dgm:presLayoutVars>
          <dgm:chMax/>
          <dgm:chPref val="3"/>
          <dgm:bulletEnabled val="1"/>
        </dgm:presLayoutVars>
      </dgm:prSet>
      <dgm:spPr/>
      <dgm:t>
        <a:bodyPr/>
        <a:lstStyle/>
        <a:p>
          <a:endParaRPr lang="fr-FR"/>
        </a:p>
      </dgm:t>
    </dgm:pt>
    <dgm:pt modelId="{FA2AF3F8-C606-4184-9910-8208706917F9}" type="pres">
      <dgm:prSet presAssocID="{A841762F-940F-47F8-A11E-C1DFF795E487}" presName="childText1" presStyleLbl="solidAlignAcc1" presStyleIdx="0" presStyleCnt="1" custScaleX="99405" custScaleY="131276" custLinFactNeighborX="2402" custLinFactNeighborY="5809">
        <dgm:presLayoutVars>
          <dgm:chMax val="0"/>
          <dgm:chPref val="0"/>
          <dgm:bulletEnabled val="1"/>
        </dgm:presLayoutVars>
      </dgm:prSet>
      <dgm:spPr/>
      <dgm:t>
        <a:bodyPr/>
        <a:lstStyle/>
        <a:p>
          <a:endParaRPr lang="fr-FR"/>
        </a:p>
      </dgm:t>
    </dgm:pt>
  </dgm:ptLst>
  <dgm:cxnLst>
    <dgm:cxn modelId="{FEACD04B-62AF-4249-A706-03CBB323BF88}" type="presOf" srcId="{A841762F-940F-47F8-A11E-C1DFF795E487}" destId="{FB3052D9-A334-4681-AEC5-32E9DEFF531B}" srcOrd="0" destOrd="0" presId="urn:microsoft.com/office/officeart/2009/3/layout/IncreasingArrowsProcess"/>
    <dgm:cxn modelId="{656259F5-F6CA-4A07-B504-83B73AC15350}" type="presOf" srcId="{279325DF-6901-485D-83F6-C676A4252F39}" destId="{A776434E-F6B1-460C-B829-0A8C033E86A7}" srcOrd="0" destOrd="0" presId="urn:microsoft.com/office/officeart/2009/3/layout/IncreasingArrowsProcess"/>
    <dgm:cxn modelId="{7D1DBCD3-55B2-48B2-94B0-7648E9679EE6}" srcId="{279325DF-6901-485D-83F6-C676A4252F39}" destId="{A841762F-940F-47F8-A11E-C1DFF795E487}" srcOrd="0" destOrd="0" parTransId="{2A73381D-66D3-427B-9CD0-1C473F98263A}" sibTransId="{81D92804-E526-447C-B448-CE707FF67DD8}"/>
    <dgm:cxn modelId="{32337B53-DB04-4169-B1A0-3C3865278365}" srcId="{A841762F-940F-47F8-A11E-C1DFF795E487}" destId="{3303ADBA-46FB-41BD-BF51-511214E18FCE}" srcOrd="0" destOrd="0" parTransId="{BDC9A554-207C-4A1B-838F-43DD071BCF29}" sibTransId="{5149FCA6-83EB-48D6-8F57-DBC446BB28E9}"/>
    <dgm:cxn modelId="{507FFD97-200A-4407-BD09-21059465FDC7}" type="presOf" srcId="{3303ADBA-46FB-41BD-BF51-511214E18FCE}" destId="{FA2AF3F8-C606-4184-9910-8208706917F9}" srcOrd="0" destOrd="0" presId="urn:microsoft.com/office/officeart/2009/3/layout/IncreasingArrowsProcess"/>
    <dgm:cxn modelId="{E0EE8CEA-C93A-4112-83E7-990B00B71C72}" type="presParOf" srcId="{A776434E-F6B1-460C-B829-0A8C033E86A7}" destId="{FB3052D9-A334-4681-AEC5-32E9DEFF531B}" srcOrd="0" destOrd="0" presId="urn:microsoft.com/office/officeart/2009/3/layout/IncreasingArrowsProcess"/>
    <dgm:cxn modelId="{2BAECC10-1ADC-4284-99E7-570AB0196327}" type="presParOf" srcId="{A776434E-F6B1-460C-B829-0A8C033E86A7}" destId="{FA2AF3F8-C606-4184-9910-8208706917F9}" srcOrd="1"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9325DF-6901-485D-83F6-C676A4252F39}" type="doc">
      <dgm:prSet loTypeId="urn:microsoft.com/office/officeart/2009/3/layout/IncreasingArrowsProcess" loCatId="process" qsTypeId="urn:microsoft.com/office/officeart/2005/8/quickstyle/simple1" qsCatId="simple" csTypeId="urn:microsoft.com/office/officeart/2005/8/colors/accent2_2" csCatId="accent2" phldr="1"/>
      <dgm:spPr/>
      <dgm:t>
        <a:bodyPr/>
        <a:lstStyle/>
        <a:p>
          <a:endParaRPr lang="fr-FR"/>
        </a:p>
      </dgm:t>
    </dgm:pt>
    <dgm:pt modelId="{A841762F-940F-47F8-A11E-C1DFF795E487}">
      <dgm:prSet phldrT="[Texte]"/>
      <dgm:spPr/>
      <dgm:t>
        <a:bodyPr/>
        <a:lstStyle/>
        <a:p>
          <a:r>
            <a:rPr lang="fr-FR" dirty="0" smtClean="0"/>
            <a:t>Déroulement de la séquence: Etude de cas  </a:t>
          </a:r>
          <a:endParaRPr lang="fr-FR" dirty="0"/>
        </a:p>
      </dgm:t>
    </dgm:pt>
    <dgm:pt modelId="{2A73381D-66D3-427B-9CD0-1C473F98263A}" type="parTrans" cxnId="{7D1DBCD3-55B2-48B2-94B0-7648E9679EE6}">
      <dgm:prSet/>
      <dgm:spPr/>
      <dgm:t>
        <a:bodyPr/>
        <a:lstStyle/>
        <a:p>
          <a:endParaRPr lang="fr-FR"/>
        </a:p>
      </dgm:t>
    </dgm:pt>
    <dgm:pt modelId="{81D92804-E526-447C-B448-CE707FF67DD8}" type="sibTrans" cxnId="{7D1DBCD3-55B2-48B2-94B0-7648E9679EE6}">
      <dgm:prSet/>
      <dgm:spPr/>
      <dgm:t>
        <a:bodyPr/>
        <a:lstStyle/>
        <a:p>
          <a:endParaRPr lang="fr-FR"/>
        </a:p>
      </dgm:t>
    </dgm:pt>
    <dgm:pt modelId="{3303ADBA-46FB-41BD-BF51-511214E18FCE}">
      <dgm:prSet phldrT="[Texte]" custT="1"/>
      <dgm:spPr/>
      <dgm:t>
        <a:bodyPr/>
        <a:lstStyle/>
        <a:p>
          <a:pPr algn="l"/>
          <a:r>
            <a:rPr lang="fr-FR" sz="1700" b="1" dirty="0" smtClean="0">
              <a:solidFill>
                <a:srgbClr val="FF0000"/>
              </a:solidFill>
            </a:rPr>
            <a:t>Etude de cas : Afrique du Sud: 1ere économie d’Afrique/ pays émergent ( 2 séances) </a:t>
          </a:r>
        </a:p>
        <a:p>
          <a:pPr algn="l"/>
          <a:r>
            <a:rPr lang="fr-FR" sz="1700" b="1" dirty="0" smtClean="0">
              <a:solidFill>
                <a:srgbClr val="FF0000"/>
              </a:solidFill>
            </a:rPr>
            <a:t>Support: corpus documentaire </a:t>
          </a:r>
        </a:p>
        <a:p>
          <a:pPr algn="l"/>
          <a:endParaRPr lang="fr-FR" sz="1700" b="1" dirty="0" smtClean="0">
            <a:solidFill>
              <a:srgbClr val="FF0000"/>
            </a:solidFill>
          </a:endParaRPr>
        </a:p>
        <a:p>
          <a:pPr algn="l"/>
          <a:r>
            <a:rPr lang="fr-FR" sz="1700" dirty="0" smtClean="0"/>
            <a:t>a</a:t>
          </a:r>
          <a:r>
            <a:rPr lang="fr-FR" sz="2000" dirty="0" smtClean="0"/>
            <a:t>) </a:t>
          </a:r>
          <a:r>
            <a:rPr lang="fr-FR" sz="2000" b="1" dirty="0" smtClean="0">
              <a:solidFill>
                <a:srgbClr val="FF0000"/>
              </a:solidFill>
            </a:rPr>
            <a:t>Les dynamiques </a:t>
          </a:r>
        </a:p>
        <a:p>
          <a:pPr algn="l"/>
          <a:r>
            <a:rPr lang="fr-FR" sz="2000" dirty="0" smtClean="0"/>
            <a:t>b</a:t>
          </a:r>
          <a:r>
            <a:rPr lang="fr-FR" sz="2000" b="1" dirty="0" smtClean="0">
              <a:solidFill>
                <a:srgbClr val="FF0000"/>
              </a:solidFill>
            </a:rPr>
            <a:t>) Les fragilités</a:t>
          </a:r>
        </a:p>
        <a:p>
          <a:pPr algn="l"/>
          <a:r>
            <a:rPr lang="fr-FR" sz="2000" dirty="0" smtClean="0"/>
            <a:t>c</a:t>
          </a:r>
          <a:r>
            <a:rPr lang="fr-FR" sz="2000" b="1" dirty="0" smtClean="0">
              <a:solidFill>
                <a:srgbClr val="FF0000"/>
              </a:solidFill>
            </a:rPr>
            <a:t>) Les conséquences</a:t>
          </a:r>
          <a:r>
            <a:rPr lang="fr-FR" sz="2000" dirty="0" smtClean="0"/>
            <a:t>: </a:t>
          </a:r>
        </a:p>
        <a:p>
          <a:pPr algn="l"/>
          <a:r>
            <a:rPr lang="fr-FR" sz="2000" dirty="0" smtClean="0"/>
            <a:t> </a:t>
          </a:r>
          <a:endParaRPr lang="fr-FR" sz="2000" dirty="0"/>
        </a:p>
      </dgm:t>
    </dgm:pt>
    <dgm:pt modelId="{BDC9A554-207C-4A1B-838F-43DD071BCF29}" type="parTrans" cxnId="{32337B53-DB04-4169-B1A0-3C3865278365}">
      <dgm:prSet/>
      <dgm:spPr/>
      <dgm:t>
        <a:bodyPr/>
        <a:lstStyle/>
        <a:p>
          <a:endParaRPr lang="fr-FR"/>
        </a:p>
      </dgm:t>
    </dgm:pt>
    <dgm:pt modelId="{5149FCA6-83EB-48D6-8F57-DBC446BB28E9}" type="sibTrans" cxnId="{32337B53-DB04-4169-B1A0-3C3865278365}">
      <dgm:prSet/>
      <dgm:spPr/>
      <dgm:t>
        <a:bodyPr/>
        <a:lstStyle/>
        <a:p>
          <a:endParaRPr lang="fr-FR"/>
        </a:p>
      </dgm:t>
    </dgm:pt>
    <dgm:pt modelId="{CFCE5B56-0EB2-4339-8818-7EBC7C8101D9}">
      <dgm:prSet phldrT="[Texte]"/>
      <dgm:spPr/>
      <dgm:t>
        <a:bodyPr/>
        <a:lstStyle/>
        <a:p>
          <a:r>
            <a:rPr lang="fr-FR" dirty="0" smtClean="0"/>
            <a:t> + Mise en perspective </a:t>
          </a:r>
          <a:endParaRPr lang="fr-FR" dirty="0"/>
        </a:p>
      </dgm:t>
    </dgm:pt>
    <dgm:pt modelId="{14B76285-EEBC-4439-844C-BA85F44D4422}" type="parTrans" cxnId="{3DF3B06E-6837-4855-9880-229B2A6B2F3A}">
      <dgm:prSet/>
      <dgm:spPr/>
      <dgm:t>
        <a:bodyPr/>
        <a:lstStyle/>
        <a:p>
          <a:endParaRPr lang="fr-FR"/>
        </a:p>
      </dgm:t>
    </dgm:pt>
    <dgm:pt modelId="{8066D83B-D969-43C9-8791-ED94F479200D}" type="sibTrans" cxnId="{3DF3B06E-6837-4855-9880-229B2A6B2F3A}">
      <dgm:prSet/>
      <dgm:spPr/>
      <dgm:t>
        <a:bodyPr/>
        <a:lstStyle/>
        <a:p>
          <a:endParaRPr lang="fr-FR"/>
        </a:p>
      </dgm:t>
    </dgm:pt>
    <dgm:pt modelId="{A9D4C615-3C15-4A9B-ADE6-AEB267CE07B3}">
      <dgm:prSet phldrT="[Texte]"/>
      <dgm:spPr/>
      <dgm:t>
        <a:bodyPr/>
        <a:lstStyle/>
        <a:p>
          <a:r>
            <a:rPr lang="fr-FR" b="1" dirty="0" smtClean="0">
              <a:solidFill>
                <a:srgbClr val="FF0000"/>
              </a:solidFill>
            </a:rPr>
            <a:t>A) </a:t>
          </a:r>
          <a:r>
            <a:rPr lang="fr-FR" b="1" u="sng" dirty="0" smtClean="0">
              <a:solidFill>
                <a:srgbClr val="FF0000"/>
              </a:solidFill>
            </a:rPr>
            <a:t>Une puissance qui s’affirme ( 1 séance)</a:t>
          </a:r>
        </a:p>
        <a:p>
          <a:r>
            <a:rPr lang="fr-FR" dirty="0" smtClean="0"/>
            <a:t>- À l’échelle mondiale: BRICS , évènements mondiaux, membre du G3</a:t>
          </a:r>
        </a:p>
        <a:p>
          <a:r>
            <a:rPr lang="fr-FR" dirty="0" smtClean="0"/>
            <a:t>- A l’échelle régionale : investissements dans les pays voisins, réservoir de main d’</a:t>
          </a:r>
          <a:r>
            <a:rPr lang="fr-FR" dirty="0" err="1" smtClean="0"/>
            <a:t>oeuvre</a:t>
          </a:r>
          <a:r>
            <a:rPr lang="fr-FR" dirty="0" smtClean="0"/>
            <a:t> , infrastructures de transport …</a:t>
          </a:r>
        </a:p>
        <a:p>
          <a:endParaRPr lang="fr-FR" dirty="0" smtClean="0"/>
        </a:p>
        <a:p>
          <a:r>
            <a:rPr lang="fr-FR" dirty="0" smtClean="0"/>
            <a:t>B) </a:t>
          </a:r>
          <a:r>
            <a:rPr lang="fr-FR" b="1" u="sng" dirty="0" smtClean="0">
              <a:solidFill>
                <a:srgbClr val="FF0000"/>
              </a:solidFill>
            </a:rPr>
            <a:t>Une hégémonie remise en question ( 1 séance) </a:t>
          </a:r>
        </a:p>
        <a:p>
          <a:r>
            <a:rPr lang="fr-FR" dirty="0" smtClean="0"/>
            <a:t>Montée des acteurs régionaux ( Mozambique par le tourisme, par le port de Maputo) ou l’Angola  ( pétrole, gaz…) ou Namibie ( ressources halieutiques)</a:t>
          </a:r>
        </a:p>
        <a:p>
          <a:endParaRPr lang="fr-FR" dirty="0"/>
        </a:p>
      </dgm:t>
    </dgm:pt>
    <dgm:pt modelId="{7D3632C5-3300-40D1-8E07-92C50421DBD0}" type="parTrans" cxnId="{1F6D4033-DC42-444F-A46D-867B1ED227AB}">
      <dgm:prSet/>
      <dgm:spPr/>
      <dgm:t>
        <a:bodyPr/>
        <a:lstStyle/>
        <a:p>
          <a:endParaRPr lang="fr-FR"/>
        </a:p>
      </dgm:t>
    </dgm:pt>
    <dgm:pt modelId="{9ADAB3D1-909E-4FD6-BA5D-1F39EBB4C3EC}" type="sibTrans" cxnId="{1F6D4033-DC42-444F-A46D-867B1ED227AB}">
      <dgm:prSet/>
      <dgm:spPr/>
      <dgm:t>
        <a:bodyPr/>
        <a:lstStyle/>
        <a:p>
          <a:endParaRPr lang="fr-FR"/>
        </a:p>
      </dgm:t>
    </dgm:pt>
    <dgm:pt modelId="{A776434E-F6B1-460C-B829-0A8C033E86A7}" type="pres">
      <dgm:prSet presAssocID="{279325DF-6901-485D-83F6-C676A4252F39}" presName="Name0" presStyleCnt="0">
        <dgm:presLayoutVars>
          <dgm:chMax val="5"/>
          <dgm:chPref val="5"/>
          <dgm:dir/>
          <dgm:animLvl val="lvl"/>
        </dgm:presLayoutVars>
      </dgm:prSet>
      <dgm:spPr/>
      <dgm:t>
        <a:bodyPr/>
        <a:lstStyle/>
        <a:p>
          <a:endParaRPr lang="fr-FR"/>
        </a:p>
      </dgm:t>
    </dgm:pt>
    <dgm:pt modelId="{FB3052D9-A334-4681-AEC5-32E9DEFF531B}" type="pres">
      <dgm:prSet presAssocID="{A841762F-940F-47F8-A11E-C1DFF795E487}" presName="parentText1" presStyleLbl="node1" presStyleIdx="0" presStyleCnt="2" custLinFactNeighborX="2751" custLinFactNeighborY="-34867">
        <dgm:presLayoutVars>
          <dgm:chMax/>
          <dgm:chPref val="3"/>
          <dgm:bulletEnabled val="1"/>
        </dgm:presLayoutVars>
      </dgm:prSet>
      <dgm:spPr/>
      <dgm:t>
        <a:bodyPr/>
        <a:lstStyle/>
        <a:p>
          <a:endParaRPr lang="fr-FR"/>
        </a:p>
      </dgm:t>
    </dgm:pt>
    <dgm:pt modelId="{FA2AF3F8-C606-4184-9910-8208706917F9}" type="pres">
      <dgm:prSet presAssocID="{A841762F-940F-47F8-A11E-C1DFF795E487}" presName="childText1" presStyleLbl="solidAlignAcc1" presStyleIdx="0" presStyleCnt="2" custScaleX="85769" custScaleY="137899" custLinFactNeighborX="-6438" custLinFactNeighborY="1841">
        <dgm:presLayoutVars>
          <dgm:chMax val="0"/>
          <dgm:chPref val="0"/>
          <dgm:bulletEnabled val="1"/>
        </dgm:presLayoutVars>
      </dgm:prSet>
      <dgm:spPr/>
      <dgm:t>
        <a:bodyPr/>
        <a:lstStyle/>
        <a:p>
          <a:endParaRPr lang="fr-FR"/>
        </a:p>
      </dgm:t>
    </dgm:pt>
    <dgm:pt modelId="{B7F9C041-F15D-4237-9657-A7C7DCA157D6}" type="pres">
      <dgm:prSet presAssocID="{CFCE5B56-0EB2-4339-8818-7EBC7C8101D9}" presName="parentText2" presStyleLbl="node1" presStyleIdx="1" presStyleCnt="2" custScaleX="114638" custLinFactNeighborX="-987" custLinFactNeighborY="-23859">
        <dgm:presLayoutVars>
          <dgm:chMax/>
          <dgm:chPref val="3"/>
          <dgm:bulletEnabled val="1"/>
        </dgm:presLayoutVars>
      </dgm:prSet>
      <dgm:spPr/>
      <dgm:t>
        <a:bodyPr/>
        <a:lstStyle/>
        <a:p>
          <a:endParaRPr lang="fr-FR"/>
        </a:p>
      </dgm:t>
    </dgm:pt>
    <dgm:pt modelId="{B375FF95-0093-443C-AA97-4BCE9F2BBF1C}" type="pres">
      <dgm:prSet presAssocID="{CFCE5B56-0EB2-4339-8818-7EBC7C8101D9}" presName="childText2" presStyleLbl="solidAlignAcc1" presStyleIdx="1" presStyleCnt="2" custScaleX="124241" custScaleY="147671" custLinFactNeighborX="4153" custLinFactNeighborY="13599">
        <dgm:presLayoutVars>
          <dgm:chMax val="0"/>
          <dgm:chPref val="0"/>
          <dgm:bulletEnabled val="1"/>
        </dgm:presLayoutVars>
      </dgm:prSet>
      <dgm:spPr/>
      <dgm:t>
        <a:bodyPr/>
        <a:lstStyle/>
        <a:p>
          <a:endParaRPr lang="fr-FR"/>
        </a:p>
      </dgm:t>
    </dgm:pt>
  </dgm:ptLst>
  <dgm:cxnLst>
    <dgm:cxn modelId="{3DF3B06E-6837-4855-9880-229B2A6B2F3A}" srcId="{279325DF-6901-485D-83F6-C676A4252F39}" destId="{CFCE5B56-0EB2-4339-8818-7EBC7C8101D9}" srcOrd="1" destOrd="0" parTransId="{14B76285-EEBC-4439-844C-BA85F44D4422}" sibTransId="{8066D83B-D969-43C9-8791-ED94F479200D}"/>
    <dgm:cxn modelId="{1F6D4033-DC42-444F-A46D-867B1ED227AB}" srcId="{CFCE5B56-0EB2-4339-8818-7EBC7C8101D9}" destId="{A9D4C615-3C15-4A9B-ADE6-AEB267CE07B3}" srcOrd="0" destOrd="0" parTransId="{7D3632C5-3300-40D1-8E07-92C50421DBD0}" sibTransId="{9ADAB3D1-909E-4FD6-BA5D-1F39EBB4C3EC}"/>
    <dgm:cxn modelId="{7D1DBCD3-55B2-48B2-94B0-7648E9679EE6}" srcId="{279325DF-6901-485D-83F6-C676A4252F39}" destId="{A841762F-940F-47F8-A11E-C1DFF795E487}" srcOrd="0" destOrd="0" parTransId="{2A73381D-66D3-427B-9CD0-1C473F98263A}" sibTransId="{81D92804-E526-447C-B448-CE707FF67DD8}"/>
    <dgm:cxn modelId="{32337B53-DB04-4169-B1A0-3C3865278365}" srcId="{A841762F-940F-47F8-A11E-C1DFF795E487}" destId="{3303ADBA-46FB-41BD-BF51-511214E18FCE}" srcOrd="0" destOrd="0" parTransId="{BDC9A554-207C-4A1B-838F-43DD071BCF29}" sibTransId="{5149FCA6-83EB-48D6-8F57-DBC446BB28E9}"/>
    <dgm:cxn modelId="{7140B6F4-1F94-427E-8FED-BCD4EE648458}" type="presOf" srcId="{3303ADBA-46FB-41BD-BF51-511214E18FCE}" destId="{FA2AF3F8-C606-4184-9910-8208706917F9}" srcOrd="0" destOrd="0" presId="urn:microsoft.com/office/officeart/2009/3/layout/IncreasingArrowsProcess"/>
    <dgm:cxn modelId="{A5631022-5CF7-49E9-BE63-AB94CABE61E5}" type="presOf" srcId="{CFCE5B56-0EB2-4339-8818-7EBC7C8101D9}" destId="{B7F9C041-F15D-4237-9657-A7C7DCA157D6}" srcOrd="0" destOrd="0" presId="urn:microsoft.com/office/officeart/2009/3/layout/IncreasingArrowsProcess"/>
    <dgm:cxn modelId="{8F851E15-3781-4A7C-BA34-7FA3CBC5F6F5}" type="presOf" srcId="{A9D4C615-3C15-4A9B-ADE6-AEB267CE07B3}" destId="{B375FF95-0093-443C-AA97-4BCE9F2BBF1C}" srcOrd="0" destOrd="0" presId="urn:microsoft.com/office/officeart/2009/3/layout/IncreasingArrowsProcess"/>
    <dgm:cxn modelId="{3CCFE35D-C446-448D-A1C3-0475CB741AB3}" type="presOf" srcId="{A841762F-940F-47F8-A11E-C1DFF795E487}" destId="{FB3052D9-A334-4681-AEC5-32E9DEFF531B}" srcOrd="0" destOrd="0" presId="urn:microsoft.com/office/officeart/2009/3/layout/IncreasingArrowsProcess"/>
    <dgm:cxn modelId="{4A220BDA-25CE-4E5E-85AE-A7E3AB9E7E75}" type="presOf" srcId="{279325DF-6901-485D-83F6-C676A4252F39}" destId="{A776434E-F6B1-460C-B829-0A8C033E86A7}" srcOrd="0" destOrd="0" presId="urn:microsoft.com/office/officeart/2009/3/layout/IncreasingArrowsProcess"/>
    <dgm:cxn modelId="{4433810C-8FBB-4490-AB49-838FED7B05A4}" type="presParOf" srcId="{A776434E-F6B1-460C-B829-0A8C033E86A7}" destId="{FB3052D9-A334-4681-AEC5-32E9DEFF531B}" srcOrd="0" destOrd="0" presId="urn:microsoft.com/office/officeart/2009/3/layout/IncreasingArrowsProcess"/>
    <dgm:cxn modelId="{FECAD4E5-7902-4765-B52F-D180418EAC6F}" type="presParOf" srcId="{A776434E-F6B1-460C-B829-0A8C033E86A7}" destId="{FA2AF3F8-C606-4184-9910-8208706917F9}" srcOrd="1" destOrd="0" presId="urn:microsoft.com/office/officeart/2009/3/layout/IncreasingArrowsProcess"/>
    <dgm:cxn modelId="{5B535BC2-58C0-47D6-ABED-6F509455DBDC}" type="presParOf" srcId="{A776434E-F6B1-460C-B829-0A8C033E86A7}" destId="{B7F9C041-F15D-4237-9657-A7C7DCA157D6}" srcOrd="2" destOrd="0" presId="urn:microsoft.com/office/officeart/2009/3/layout/IncreasingArrowsProcess"/>
    <dgm:cxn modelId="{E1ED920F-60C7-403B-9D8B-859EF7B176FE}" type="presParOf" srcId="{A776434E-F6B1-460C-B829-0A8C033E86A7}" destId="{B375FF95-0093-443C-AA97-4BCE9F2BBF1C}"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865BD5-0D8E-4022-B44C-23F1C796100C}"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fr-FR"/>
        </a:p>
      </dgm:t>
    </dgm:pt>
    <dgm:pt modelId="{7AD41B27-9F91-4BF1-A128-636BD9E7C367}">
      <dgm:prSet phldrT="[Texte]" custT="1"/>
      <dgm:spPr/>
      <dgm:t>
        <a:bodyPr/>
        <a:lstStyle/>
        <a:p>
          <a:r>
            <a:rPr lang="fr-FR" sz="2400" dirty="0" smtClean="0"/>
            <a:t>Centre </a:t>
          </a:r>
          <a:endParaRPr lang="fr-FR" sz="2400" dirty="0"/>
        </a:p>
      </dgm:t>
    </dgm:pt>
    <dgm:pt modelId="{CA11B9EC-6586-4216-9A38-0A2F815534F7}" type="parTrans" cxnId="{99A1B9F5-ADB3-4E60-8D6D-95D1F9E280A1}">
      <dgm:prSet/>
      <dgm:spPr/>
      <dgm:t>
        <a:bodyPr/>
        <a:lstStyle/>
        <a:p>
          <a:endParaRPr lang="fr-FR"/>
        </a:p>
      </dgm:t>
    </dgm:pt>
    <dgm:pt modelId="{890B8C17-7144-4180-BA31-20FEB0388F9E}" type="sibTrans" cxnId="{99A1B9F5-ADB3-4E60-8D6D-95D1F9E280A1}">
      <dgm:prSet/>
      <dgm:spPr/>
      <dgm:t>
        <a:bodyPr/>
        <a:lstStyle/>
        <a:p>
          <a:endParaRPr lang="fr-FR"/>
        </a:p>
      </dgm:t>
    </dgm:pt>
    <dgm:pt modelId="{318A3179-3D93-49FA-AF4A-C92DCCCFBB36}">
      <dgm:prSet phldrT="[Texte]"/>
      <dgm:spPr/>
      <dgm:t>
        <a:bodyPr/>
        <a:lstStyle/>
        <a:p>
          <a:r>
            <a:rPr lang="fr-FR" dirty="0" smtClean="0"/>
            <a:t>Afrique du sud </a:t>
          </a:r>
          <a:endParaRPr lang="fr-FR" dirty="0"/>
        </a:p>
      </dgm:t>
    </dgm:pt>
    <dgm:pt modelId="{499DF7EA-6F31-4DA6-9881-FFFDA6304DDF}" type="parTrans" cxnId="{C57ED273-B526-4309-AF72-9BB9D26B96CA}">
      <dgm:prSet/>
      <dgm:spPr/>
      <dgm:t>
        <a:bodyPr/>
        <a:lstStyle/>
        <a:p>
          <a:endParaRPr lang="fr-FR"/>
        </a:p>
      </dgm:t>
    </dgm:pt>
    <dgm:pt modelId="{433B63FA-224F-4517-9A27-78E2C94513A5}" type="sibTrans" cxnId="{C57ED273-B526-4309-AF72-9BB9D26B96CA}">
      <dgm:prSet/>
      <dgm:spPr/>
      <dgm:t>
        <a:bodyPr/>
        <a:lstStyle/>
        <a:p>
          <a:endParaRPr lang="fr-FR"/>
        </a:p>
      </dgm:t>
    </dgm:pt>
    <dgm:pt modelId="{51FF2163-0FE0-40F2-A2D5-6C99A92F0A31}">
      <dgm:prSet phldrT="[Texte]" custT="1"/>
      <dgm:spPr/>
      <dgm:t>
        <a:bodyPr/>
        <a:lstStyle/>
        <a:p>
          <a:r>
            <a:rPr lang="fr-FR" sz="2400" dirty="0" smtClean="0"/>
            <a:t>Périphéries en voie d’intégration </a:t>
          </a:r>
          <a:endParaRPr lang="fr-FR" sz="2400" dirty="0"/>
        </a:p>
      </dgm:t>
    </dgm:pt>
    <dgm:pt modelId="{E16F11F0-91B0-44F7-A178-85299648FD74}" type="parTrans" cxnId="{71EBA62A-3195-4740-8F6D-D9C79C27A19C}">
      <dgm:prSet/>
      <dgm:spPr/>
      <dgm:t>
        <a:bodyPr/>
        <a:lstStyle/>
        <a:p>
          <a:endParaRPr lang="fr-FR"/>
        </a:p>
      </dgm:t>
    </dgm:pt>
    <dgm:pt modelId="{7E0E5D82-B2F0-4FDA-9924-5C27011FDE91}" type="sibTrans" cxnId="{71EBA62A-3195-4740-8F6D-D9C79C27A19C}">
      <dgm:prSet/>
      <dgm:spPr/>
      <dgm:t>
        <a:bodyPr/>
        <a:lstStyle/>
        <a:p>
          <a:endParaRPr lang="fr-FR"/>
        </a:p>
      </dgm:t>
    </dgm:pt>
    <dgm:pt modelId="{D47E2384-9671-437B-8069-240BF0B454C3}">
      <dgm:prSet phldrT="[Texte]"/>
      <dgm:spPr/>
      <dgm:t>
        <a:bodyPr/>
        <a:lstStyle/>
        <a:p>
          <a:r>
            <a:rPr lang="fr-FR" dirty="0" smtClean="0"/>
            <a:t>Mozambique ( charbon, gaz) membre du Commonwealth donc lien avec l’Inde </a:t>
          </a:r>
          <a:endParaRPr lang="fr-FR" dirty="0"/>
        </a:p>
      </dgm:t>
    </dgm:pt>
    <dgm:pt modelId="{6F288160-A4D9-45A3-A62C-72FF940CD924}" type="parTrans" cxnId="{6069AE1A-0599-4CB3-A5FA-C0C01B3B43E7}">
      <dgm:prSet/>
      <dgm:spPr/>
      <dgm:t>
        <a:bodyPr/>
        <a:lstStyle/>
        <a:p>
          <a:endParaRPr lang="fr-FR"/>
        </a:p>
      </dgm:t>
    </dgm:pt>
    <dgm:pt modelId="{72A1A8DA-E634-4A53-A598-90C0C2AA0919}" type="sibTrans" cxnId="{6069AE1A-0599-4CB3-A5FA-C0C01B3B43E7}">
      <dgm:prSet/>
      <dgm:spPr/>
      <dgm:t>
        <a:bodyPr/>
        <a:lstStyle/>
        <a:p>
          <a:endParaRPr lang="fr-FR"/>
        </a:p>
      </dgm:t>
    </dgm:pt>
    <dgm:pt modelId="{F18D86AA-A114-4401-BAEC-77EF1B31D431}">
      <dgm:prSet phldrT="[Texte]" custT="1"/>
      <dgm:spPr/>
      <dgm:t>
        <a:bodyPr/>
        <a:lstStyle/>
        <a:p>
          <a:r>
            <a:rPr lang="fr-FR" sz="2400" smtClean="0"/>
            <a:t>Espaces peu intégrés à la mondialisation  </a:t>
          </a:r>
          <a:endParaRPr lang="fr-FR" sz="2400" dirty="0"/>
        </a:p>
      </dgm:t>
    </dgm:pt>
    <dgm:pt modelId="{212539B9-C464-400C-B974-76FE46FF5A66}" type="parTrans" cxnId="{967E1C65-44C4-430F-8712-9A0CB7F4515A}">
      <dgm:prSet/>
      <dgm:spPr/>
      <dgm:t>
        <a:bodyPr/>
        <a:lstStyle/>
        <a:p>
          <a:endParaRPr lang="fr-FR"/>
        </a:p>
      </dgm:t>
    </dgm:pt>
    <dgm:pt modelId="{8ABAAC1E-57C7-404A-98CB-4A1EAEBF1FE9}" type="sibTrans" cxnId="{967E1C65-44C4-430F-8712-9A0CB7F4515A}">
      <dgm:prSet/>
      <dgm:spPr/>
      <dgm:t>
        <a:bodyPr/>
        <a:lstStyle/>
        <a:p>
          <a:endParaRPr lang="fr-FR"/>
        </a:p>
      </dgm:t>
    </dgm:pt>
    <dgm:pt modelId="{F056B6B3-DCE9-4A84-BA0F-CFF71299D603}">
      <dgm:prSet phldrT="[Texte]"/>
      <dgm:spPr/>
      <dgm:t>
        <a:bodyPr/>
        <a:lstStyle/>
        <a:p>
          <a:pPr algn="l"/>
          <a:r>
            <a:rPr lang="fr-FR" dirty="0" smtClean="0"/>
            <a:t>Zimbabwe( pauvreté, crise politique ) </a:t>
          </a:r>
          <a:endParaRPr lang="fr-FR" dirty="0"/>
        </a:p>
      </dgm:t>
    </dgm:pt>
    <dgm:pt modelId="{58CEF332-21A4-4DA7-8388-0242DDC4C961}" type="parTrans" cxnId="{3D867438-CC3C-4626-B687-ACF8DD70FC1A}">
      <dgm:prSet/>
      <dgm:spPr/>
      <dgm:t>
        <a:bodyPr/>
        <a:lstStyle/>
        <a:p>
          <a:endParaRPr lang="fr-FR"/>
        </a:p>
      </dgm:t>
    </dgm:pt>
    <dgm:pt modelId="{B2063367-C104-458F-B027-8B24F859A1EB}" type="sibTrans" cxnId="{3D867438-CC3C-4626-B687-ACF8DD70FC1A}">
      <dgm:prSet/>
      <dgm:spPr/>
      <dgm:t>
        <a:bodyPr/>
        <a:lstStyle/>
        <a:p>
          <a:endParaRPr lang="fr-FR"/>
        </a:p>
      </dgm:t>
    </dgm:pt>
    <dgm:pt modelId="{C579CFEF-9D78-4768-9D1A-E6B3CFE47A0C}">
      <dgm:prSet phldrT="[Texte]"/>
      <dgm:spPr/>
      <dgm:t>
        <a:bodyPr/>
        <a:lstStyle/>
        <a:p>
          <a:pPr algn="just"/>
          <a:r>
            <a:rPr lang="fr-FR" dirty="0" smtClean="0"/>
            <a:t>Swaziland , Lesotho, Botswana ( développement limité du tourisme  mais l’économie des 3 états reposent sur les capitaux sud africains et les 3 états= réservoir de main d’œuvre pour Afrique du Sud) </a:t>
          </a:r>
          <a:endParaRPr lang="fr-FR" dirty="0"/>
        </a:p>
      </dgm:t>
    </dgm:pt>
    <dgm:pt modelId="{A7A55340-9BB6-429B-9169-13193A3955FB}" type="parTrans" cxnId="{E94FA9F5-F16D-4681-9FE4-1945C879DA71}">
      <dgm:prSet/>
      <dgm:spPr/>
      <dgm:t>
        <a:bodyPr/>
        <a:lstStyle/>
        <a:p>
          <a:endParaRPr lang="fr-FR"/>
        </a:p>
      </dgm:t>
    </dgm:pt>
    <dgm:pt modelId="{CC3BE975-E938-42EC-BC18-93263F764A7A}" type="sibTrans" cxnId="{E94FA9F5-F16D-4681-9FE4-1945C879DA71}">
      <dgm:prSet/>
      <dgm:spPr/>
      <dgm:t>
        <a:bodyPr/>
        <a:lstStyle/>
        <a:p>
          <a:endParaRPr lang="fr-FR"/>
        </a:p>
      </dgm:t>
    </dgm:pt>
    <dgm:pt modelId="{569A053E-0AE0-400C-8DF4-33F2CCA6CAAA}">
      <dgm:prSet phldrT="[Texte]"/>
      <dgm:spPr/>
      <dgm:t>
        <a:bodyPr/>
        <a:lstStyle/>
        <a:p>
          <a:r>
            <a:rPr lang="fr-FR" dirty="0" smtClean="0"/>
            <a:t>Angola   ( Pétrole)</a:t>
          </a:r>
          <a:endParaRPr lang="fr-FR" dirty="0"/>
        </a:p>
      </dgm:t>
    </dgm:pt>
    <dgm:pt modelId="{3BD1A527-D104-4FF7-B1AA-710D2F01E0C2}" type="parTrans" cxnId="{771D9D9C-3237-4326-8541-AB0A7D4D4336}">
      <dgm:prSet/>
      <dgm:spPr/>
      <dgm:t>
        <a:bodyPr/>
        <a:lstStyle/>
        <a:p>
          <a:endParaRPr lang="fr-FR"/>
        </a:p>
      </dgm:t>
    </dgm:pt>
    <dgm:pt modelId="{1F3CBFC0-ABB7-4E8A-B2B7-574A97EEA955}" type="sibTrans" cxnId="{771D9D9C-3237-4326-8541-AB0A7D4D4336}">
      <dgm:prSet/>
      <dgm:spPr/>
      <dgm:t>
        <a:bodyPr/>
        <a:lstStyle/>
        <a:p>
          <a:endParaRPr lang="fr-FR"/>
        </a:p>
      </dgm:t>
    </dgm:pt>
    <dgm:pt modelId="{11AE2783-353D-49DC-A94A-9BB624520ECD}">
      <dgm:prSet phldrT="[Texte]"/>
      <dgm:spPr/>
      <dgm:t>
        <a:bodyPr/>
        <a:lstStyle/>
        <a:p>
          <a:pPr algn="just"/>
          <a:r>
            <a:rPr lang="fr-FR" dirty="0" smtClean="0"/>
            <a:t>Zambie</a:t>
          </a:r>
          <a:endParaRPr lang="fr-FR" dirty="0"/>
        </a:p>
      </dgm:t>
    </dgm:pt>
    <dgm:pt modelId="{26038419-6CF0-47B4-8E27-600BB48F7507}" type="parTrans" cxnId="{CB33F238-AE85-4D50-A41E-99CC31B8078A}">
      <dgm:prSet/>
      <dgm:spPr/>
      <dgm:t>
        <a:bodyPr/>
        <a:lstStyle/>
        <a:p>
          <a:endParaRPr lang="fr-FR"/>
        </a:p>
      </dgm:t>
    </dgm:pt>
    <dgm:pt modelId="{73A4F819-6E7B-4DB9-BAEB-14CA78B50735}" type="sibTrans" cxnId="{CB33F238-AE85-4D50-A41E-99CC31B8078A}">
      <dgm:prSet/>
      <dgm:spPr/>
      <dgm:t>
        <a:bodyPr/>
        <a:lstStyle/>
        <a:p>
          <a:endParaRPr lang="fr-FR"/>
        </a:p>
      </dgm:t>
    </dgm:pt>
    <dgm:pt modelId="{1725FFF7-3CF7-438B-BC61-B1D0E3CCFC86}">
      <dgm:prSet phldrT="[Texte]"/>
      <dgm:spPr/>
      <dgm:t>
        <a:bodyPr/>
        <a:lstStyle/>
        <a:p>
          <a:pPr algn="just"/>
          <a:r>
            <a:rPr lang="fr-FR" dirty="0" smtClean="0"/>
            <a:t> Malawi </a:t>
          </a:r>
          <a:endParaRPr lang="fr-FR" dirty="0"/>
        </a:p>
      </dgm:t>
    </dgm:pt>
    <dgm:pt modelId="{3B5073D9-209B-4B57-B8B9-701B29CD369D}" type="parTrans" cxnId="{7A75BC28-AA46-4A43-A5E7-18148EF3B30C}">
      <dgm:prSet/>
      <dgm:spPr/>
      <dgm:t>
        <a:bodyPr/>
        <a:lstStyle/>
        <a:p>
          <a:endParaRPr lang="fr-FR"/>
        </a:p>
      </dgm:t>
    </dgm:pt>
    <dgm:pt modelId="{05EDDEC4-BE2B-4BF9-AEA1-4CF57DA11AF7}" type="sibTrans" cxnId="{7A75BC28-AA46-4A43-A5E7-18148EF3B30C}">
      <dgm:prSet/>
      <dgm:spPr/>
      <dgm:t>
        <a:bodyPr/>
        <a:lstStyle/>
        <a:p>
          <a:endParaRPr lang="fr-FR"/>
        </a:p>
      </dgm:t>
    </dgm:pt>
    <dgm:pt modelId="{25F39A37-2B90-4626-A25E-F585F49EB3AD}">
      <dgm:prSet phldrT="[Texte]"/>
      <dgm:spPr/>
      <dgm:t>
        <a:bodyPr/>
        <a:lstStyle/>
        <a:p>
          <a:r>
            <a:rPr lang="fr-FR" dirty="0" smtClean="0"/>
            <a:t>Namibie ( ressources halieutique s)</a:t>
          </a:r>
          <a:endParaRPr lang="fr-FR" dirty="0"/>
        </a:p>
      </dgm:t>
    </dgm:pt>
    <dgm:pt modelId="{6911072E-A413-4CC8-9310-7FFEA0BEE4A7}" type="parTrans" cxnId="{1F62DD13-D6F0-4D7F-916D-C87F4C24A1A2}">
      <dgm:prSet/>
      <dgm:spPr/>
      <dgm:t>
        <a:bodyPr/>
        <a:lstStyle/>
        <a:p>
          <a:endParaRPr lang="fr-FR"/>
        </a:p>
      </dgm:t>
    </dgm:pt>
    <dgm:pt modelId="{129775FA-1FE3-4A66-9F8F-980E5628890D}" type="sibTrans" cxnId="{1F62DD13-D6F0-4D7F-916D-C87F4C24A1A2}">
      <dgm:prSet/>
      <dgm:spPr/>
      <dgm:t>
        <a:bodyPr/>
        <a:lstStyle/>
        <a:p>
          <a:endParaRPr lang="fr-FR"/>
        </a:p>
      </dgm:t>
    </dgm:pt>
    <dgm:pt modelId="{3A523E30-0556-49C0-908A-C3C8A0AB6FEF}">
      <dgm:prSet phldrT="[Texte]"/>
      <dgm:spPr/>
      <dgm:t>
        <a:bodyPr/>
        <a:lstStyle/>
        <a:p>
          <a:endParaRPr lang="fr-FR" dirty="0"/>
        </a:p>
      </dgm:t>
    </dgm:pt>
    <dgm:pt modelId="{ECE0A839-28F1-4B8D-8407-208CA7A6D1BF}" type="parTrans" cxnId="{7E5C7DED-BB92-49DB-8612-1DD3B5A90D58}">
      <dgm:prSet/>
      <dgm:spPr/>
    </dgm:pt>
    <dgm:pt modelId="{3820BD1B-F9B7-4113-9E32-0C8F8A615E97}" type="sibTrans" cxnId="{7E5C7DED-BB92-49DB-8612-1DD3B5A90D58}">
      <dgm:prSet/>
      <dgm:spPr/>
    </dgm:pt>
    <dgm:pt modelId="{F93CBC10-4847-49C5-B73F-A394A5575B22}" type="pres">
      <dgm:prSet presAssocID="{CA865BD5-0D8E-4022-B44C-23F1C796100C}" presName="Name0" presStyleCnt="0">
        <dgm:presLayoutVars>
          <dgm:dir/>
          <dgm:animLvl val="lvl"/>
          <dgm:resizeHandles val="exact"/>
        </dgm:presLayoutVars>
      </dgm:prSet>
      <dgm:spPr/>
      <dgm:t>
        <a:bodyPr/>
        <a:lstStyle/>
        <a:p>
          <a:endParaRPr lang="fr-FR"/>
        </a:p>
      </dgm:t>
    </dgm:pt>
    <dgm:pt modelId="{346CA6B7-24EF-4E27-A333-1E468CABB98C}" type="pres">
      <dgm:prSet presAssocID="{7AD41B27-9F91-4BF1-A128-636BD9E7C367}" presName="composite" presStyleCnt="0"/>
      <dgm:spPr/>
      <dgm:t>
        <a:bodyPr/>
        <a:lstStyle/>
        <a:p>
          <a:endParaRPr lang="fr-FR"/>
        </a:p>
      </dgm:t>
    </dgm:pt>
    <dgm:pt modelId="{4A149FC7-906D-43F8-9123-FD77FA5A8441}" type="pres">
      <dgm:prSet presAssocID="{7AD41B27-9F91-4BF1-A128-636BD9E7C367}" presName="parTx" presStyleLbl="alignNode1" presStyleIdx="0" presStyleCnt="3">
        <dgm:presLayoutVars>
          <dgm:chMax val="0"/>
          <dgm:chPref val="0"/>
          <dgm:bulletEnabled val="1"/>
        </dgm:presLayoutVars>
      </dgm:prSet>
      <dgm:spPr/>
      <dgm:t>
        <a:bodyPr/>
        <a:lstStyle/>
        <a:p>
          <a:endParaRPr lang="fr-FR"/>
        </a:p>
      </dgm:t>
    </dgm:pt>
    <dgm:pt modelId="{8C681E03-9FD3-4BF0-A892-12C035B8E214}" type="pres">
      <dgm:prSet presAssocID="{7AD41B27-9F91-4BF1-A128-636BD9E7C367}" presName="desTx" presStyleLbl="alignAccFollowNode1" presStyleIdx="0" presStyleCnt="3">
        <dgm:presLayoutVars>
          <dgm:bulletEnabled val="1"/>
        </dgm:presLayoutVars>
      </dgm:prSet>
      <dgm:spPr/>
      <dgm:t>
        <a:bodyPr/>
        <a:lstStyle/>
        <a:p>
          <a:endParaRPr lang="fr-FR"/>
        </a:p>
      </dgm:t>
    </dgm:pt>
    <dgm:pt modelId="{10BF732D-4C01-4E61-9ADC-5FC58912DDD9}" type="pres">
      <dgm:prSet presAssocID="{890B8C17-7144-4180-BA31-20FEB0388F9E}" presName="space" presStyleCnt="0"/>
      <dgm:spPr/>
      <dgm:t>
        <a:bodyPr/>
        <a:lstStyle/>
        <a:p>
          <a:endParaRPr lang="fr-FR"/>
        </a:p>
      </dgm:t>
    </dgm:pt>
    <dgm:pt modelId="{58C06020-024D-48FE-8175-EB67A84BEA6F}" type="pres">
      <dgm:prSet presAssocID="{51FF2163-0FE0-40F2-A2D5-6C99A92F0A31}" presName="composite" presStyleCnt="0"/>
      <dgm:spPr/>
      <dgm:t>
        <a:bodyPr/>
        <a:lstStyle/>
        <a:p>
          <a:endParaRPr lang="fr-FR"/>
        </a:p>
      </dgm:t>
    </dgm:pt>
    <dgm:pt modelId="{E3E0A9FF-DC8F-4904-92DA-2E90C2273595}" type="pres">
      <dgm:prSet presAssocID="{51FF2163-0FE0-40F2-A2D5-6C99A92F0A31}" presName="parTx" presStyleLbl="alignNode1" presStyleIdx="1" presStyleCnt="3">
        <dgm:presLayoutVars>
          <dgm:chMax val="0"/>
          <dgm:chPref val="0"/>
          <dgm:bulletEnabled val="1"/>
        </dgm:presLayoutVars>
      </dgm:prSet>
      <dgm:spPr/>
      <dgm:t>
        <a:bodyPr/>
        <a:lstStyle/>
        <a:p>
          <a:endParaRPr lang="fr-FR"/>
        </a:p>
      </dgm:t>
    </dgm:pt>
    <dgm:pt modelId="{0F0060F6-2B1F-4EF2-BB78-ABA700B09774}" type="pres">
      <dgm:prSet presAssocID="{51FF2163-0FE0-40F2-A2D5-6C99A92F0A31}" presName="desTx" presStyleLbl="alignAccFollowNode1" presStyleIdx="1" presStyleCnt="3">
        <dgm:presLayoutVars>
          <dgm:bulletEnabled val="1"/>
        </dgm:presLayoutVars>
      </dgm:prSet>
      <dgm:spPr/>
      <dgm:t>
        <a:bodyPr/>
        <a:lstStyle/>
        <a:p>
          <a:endParaRPr lang="fr-FR"/>
        </a:p>
      </dgm:t>
    </dgm:pt>
    <dgm:pt modelId="{BB45D9B1-F384-48DF-A91C-40F818E57238}" type="pres">
      <dgm:prSet presAssocID="{7E0E5D82-B2F0-4FDA-9924-5C27011FDE91}" presName="space" presStyleCnt="0"/>
      <dgm:spPr/>
      <dgm:t>
        <a:bodyPr/>
        <a:lstStyle/>
        <a:p>
          <a:endParaRPr lang="fr-FR"/>
        </a:p>
      </dgm:t>
    </dgm:pt>
    <dgm:pt modelId="{F4F5650C-6795-444F-8551-E0B85E93E513}" type="pres">
      <dgm:prSet presAssocID="{F18D86AA-A114-4401-BAEC-77EF1B31D431}" presName="composite" presStyleCnt="0"/>
      <dgm:spPr/>
      <dgm:t>
        <a:bodyPr/>
        <a:lstStyle/>
        <a:p>
          <a:endParaRPr lang="fr-FR"/>
        </a:p>
      </dgm:t>
    </dgm:pt>
    <dgm:pt modelId="{753AAE8F-3FD2-4AFF-A081-F7025F80F7C8}" type="pres">
      <dgm:prSet presAssocID="{F18D86AA-A114-4401-BAEC-77EF1B31D431}" presName="parTx" presStyleLbl="alignNode1" presStyleIdx="2" presStyleCnt="3" custLinFactNeighborX="103" custLinFactNeighborY="-10809">
        <dgm:presLayoutVars>
          <dgm:chMax val="0"/>
          <dgm:chPref val="0"/>
          <dgm:bulletEnabled val="1"/>
        </dgm:presLayoutVars>
      </dgm:prSet>
      <dgm:spPr/>
      <dgm:t>
        <a:bodyPr/>
        <a:lstStyle/>
        <a:p>
          <a:endParaRPr lang="fr-FR"/>
        </a:p>
      </dgm:t>
    </dgm:pt>
    <dgm:pt modelId="{B9346B1D-3870-41C2-ABE1-571503EA80F5}" type="pres">
      <dgm:prSet presAssocID="{F18D86AA-A114-4401-BAEC-77EF1B31D431}" presName="desTx" presStyleLbl="alignAccFollowNode1" presStyleIdx="2" presStyleCnt="3">
        <dgm:presLayoutVars>
          <dgm:bulletEnabled val="1"/>
        </dgm:presLayoutVars>
      </dgm:prSet>
      <dgm:spPr/>
      <dgm:t>
        <a:bodyPr/>
        <a:lstStyle/>
        <a:p>
          <a:endParaRPr lang="fr-FR"/>
        </a:p>
      </dgm:t>
    </dgm:pt>
  </dgm:ptLst>
  <dgm:cxnLst>
    <dgm:cxn modelId="{CB33F238-AE85-4D50-A41E-99CC31B8078A}" srcId="{F18D86AA-A114-4401-BAEC-77EF1B31D431}" destId="{11AE2783-353D-49DC-A94A-9BB624520ECD}" srcOrd="2" destOrd="0" parTransId="{26038419-6CF0-47B4-8E27-600BB48F7507}" sibTransId="{73A4F819-6E7B-4DB9-BAEB-14CA78B50735}"/>
    <dgm:cxn modelId="{3D867438-CC3C-4626-B687-ACF8DD70FC1A}" srcId="{F18D86AA-A114-4401-BAEC-77EF1B31D431}" destId="{F056B6B3-DCE9-4A84-BA0F-CFF71299D603}" srcOrd="0" destOrd="0" parTransId="{58CEF332-21A4-4DA7-8388-0242DDC4C961}" sibTransId="{B2063367-C104-458F-B027-8B24F859A1EB}"/>
    <dgm:cxn modelId="{134818AD-73B8-4297-81A4-EC56B3327093}" type="presOf" srcId="{7AD41B27-9F91-4BF1-A128-636BD9E7C367}" destId="{4A149FC7-906D-43F8-9123-FD77FA5A8441}" srcOrd="0" destOrd="0" presId="urn:microsoft.com/office/officeart/2005/8/layout/hList1"/>
    <dgm:cxn modelId="{71EBA62A-3195-4740-8F6D-D9C79C27A19C}" srcId="{CA865BD5-0D8E-4022-B44C-23F1C796100C}" destId="{51FF2163-0FE0-40F2-A2D5-6C99A92F0A31}" srcOrd="1" destOrd="0" parTransId="{E16F11F0-91B0-44F7-A178-85299648FD74}" sibTransId="{7E0E5D82-B2F0-4FDA-9924-5C27011FDE91}"/>
    <dgm:cxn modelId="{1001B3BA-6F3B-405E-A4A6-E97336A04A73}" type="presOf" srcId="{D47E2384-9671-437B-8069-240BF0B454C3}" destId="{0F0060F6-2B1F-4EF2-BB78-ABA700B09774}" srcOrd="0" destOrd="0" presId="urn:microsoft.com/office/officeart/2005/8/layout/hList1"/>
    <dgm:cxn modelId="{7A75BC28-AA46-4A43-A5E7-18148EF3B30C}" srcId="{F18D86AA-A114-4401-BAEC-77EF1B31D431}" destId="{1725FFF7-3CF7-438B-BC61-B1D0E3CCFC86}" srcOrd="3" destOrd="0" parTransId="{3B5073D9-209B-4B57-B8B9-701B29CD369D}" sibTransId="{05EDDEC4-BE2B-4BF9-AEA1-4CF57DA11AF7}"/>
    <dgm:cxn modelId="{9D9AEC36-10F1-47B9-808F-463A01BBF151}" type="presOf" srcId="{3A523E30-0556-49C0-908A-C3C8A0AB6FEF}" destId="{0F0060F6-2B1F-4EF2-BB78-ABA700B09774}" srcOrd="0" destOrd="2" presId="urn:microsoft.com/office/officeart/2005/8/layout/hList1"/>
    <dgm:cxn modelId="{D2415ECE-8785-4DB0-BB04-E4D8E80AEE3D}" type="presOf" srcId="{25F39A37-2B90-4626-A25E-F585F49EB3AD}" destId="{0F0060F6-2B1F-4EF2-BB78-ABA700B09774}" srcOrd="0" destOrd="3" presId="urn:microsoft.com/office/officeart/2005/8/layout/hList1"/>
    <dgm:cxn modelId="{C1D0F714-4870-4F34-B486-1342482435C4}" type="presOf" srcId="{51FF2163-0FE0-40F2-A2D5-6C99A92F0A31}" destId="{E3E0A9FF-DC8F-4904-92DA-2E90C2273595}" srcOrd="0" destOrd="0" presId="urn:microsoft.com/office/officeart/2005/8/layout/hList1"/>
    <dgm:cxn modelId="{6069AE1A-0599-4CB3-A5FA-C0C01B3B43E7}" srcId="{51FF2163-0FE0-40F2-A2D5-6C99A92F0A31}" destId="{D47E2384-9671-437B-8069-240BF0B454C3}" srcOrd="0" destOrd="0" parTransId="{6F288160-A4D9-45A3-A62C-72FF940CD924}" sibTransId="{72A1A8DA-E634-4A53-A598-90C0C2AA0919}"/>
    <dgm:cxn modelId="{1F62DD13-D6F0-4D7F-916D-C87F4C24A1A2}" srcId="{51FF2163-0FE0-40F2-A2D5-6C99A92F0A31}" destId="{25F39A37-2B90-4626-A25E-F585F49EB3AD}" srcOrd="3" destOrd="0" parTransId="{6911072E-A413-4CC8-9310-7FFEA0BEE4A7}" sibTransId="{129775FA-1FE3-4A66-9F8F-980E5628890D}"/>
    <dgm:cxn modelId="{99A1B9F5-ADB3-4E60-8D6D-95D1F9E280A1}" srcId="{CA865BD5-0D8E-4022-B44C-23F1C796100C}" destId="{7AD41B27-9F91-4BF1-A128-636BD9E7C367}" srcOrd="0" destOrd="0" parTransId="{CA11B9EC-6586-4216-9A38-0A2F815534F7}" sibTransId="{890B8C17-7144-4180-BA31-20FEB0388F9E}"/>
    <dgm:cxn modelId="{CCCA0D69-B7D5-43C0-ADC2-3797F86987FC}" type="presOf" srcId="{1725FFF7-3CF7-438B-BC61-B1D0E3CCFC86}" destId="{B9346B1D-3870-41C2-ABE1-571503EA80F5}" srcOrd="0" destOrd="3" presId="urn:microsoft.com/office/officeart/2005/8/layout/hList1"/>
    <dgm:cxn modelId="{E76B0F6B-929E-47AE-8336-ABB29E013091}" type="presOf" srcId="{CA865BD5-0D8E-4022-B44C-23F1C796100C}" destId="{F93CBC10-4847-49C5-B73F-A394A5575B22}" srcOrd="0" destOrd="0" presId="urn:microsoft.com/office/officeart/2005/8/layout/hList1"/>
    <dgm:cxn modelId="{7E5C7DED-BB92-49DB-8612-1DD3B5A90D58}" srcId="{51FF2163-0FE0-40F2-A2D5-6C99A92F0A31}" destId="{3A523E30-0556-49C0-908A-C3C8A0AB6FEF}" srcOrd="2" destOrd="0" parTransId="{ECE0A839-28F1-4B8D-8407-208CA7A6D1BF}" sibTransId="{3820BD1B-F9B7-4113-9E32-0C8F8A615E97}"/>
    <dgm:cxn modelId="{DEB35390-3D0C-45B3-83AF-B8F011E7E9C2}" type="presOf" srcId="{11AE2783-353D-49DC-A94A-9BB624520ECD}" destId="{B9346B1D-3870-41C2-ABE1-571503EA80F5}" srcOrd="0" destOrd="2" presId="urn:microsoft.com/office/officeart/2005/8/layout/hList1"/>
    <dgm:cxn modelId="{1DB3E560-77DE-4B0C-B7FB-7754779D6E70}" type="presOf" srcId="{F18D86AA-A114-4401-BAEC-77EF1B31D431}" destId="{753AAE8F-3FD2-4AFF-A081-F7025F80F7C8}" srcOrd="0" destOrd="0" presId="urn:microsoft.com/office/officeart/2005/8/layout/hList1"/>
    <dgm:cxn modelId="{E94FA9F5-F16D-4681-9FE4-1945C879DA71}" srcId="{F18D86AA-A114-4401-BAEC-77EF1B31D431}" destId="{C579CFEF-9D78-4768-9D1A-E6B3CFE47A0C}" srcOrd="1" destOrd="0" parTransId="{A7A55340-9BB6-429B-9169-13193A3955FB}" sibTransId="{CC3BE975-E938-42EC-BC18-93263F764A7A}"/>
    <dgm:cxn modelId="{6C03EC72-CED4-4431-965C-E37B71F1AA76}" type="presOf" srcId="{C579CFEF-9D78-4768-9D1A-E6B3CFE47A0C}" destId="{B9346B1D-3870-41C2-ABE1-571503EA80F5}" srcOrd="0" destOrd="1" presId="urn:microsoft.com/office/officeart/2005/8/layout/hList1"/>
    <dgm:cxn modelId="{C5292B74-294D-4E36-8913-AA40BF05D19C}" type="presOf" srcId="{318A3179-3D93-49FA-AF4A-C92DCCCFBB36}" destId="{8C681E03-9FD3-4BF0-A892-12C035B8E214}" srcOrd="0" destOrd="0" presId="urn:microsoft.com/office/officeart/2005/8/layout/hList1"/>
    <dgm:cxn modelId="{967E1C65-44C4-430F-8712-9A0CB7F4515A}" srcId="{CA865BD5-0D8E-4022-B44C-23F1C796100C}" destId="{F18D86AA-A114-4401-BAEC-77EF1B31D431}" srcOrd="2" destOrd="0" parTransId="{212539B9-C464-400C-B974-76FE46FF5A66}" sibTransId="{8ABAAC1E-57C7-404A-98CB-4A1EAEBF1FE9}"/>
    <dgm:cxn modelId="{771D9D9C-3237-4326-8541-AB0A7D4D4336}" srcId="{51FF2163-0FE0-40F2-A2D5-6C99A92F0A31}" destId="{569A053E-0AE0-400C-8DF4-33F2CCA6CAAA}" srcOrd="1" destOrd="0" parTransId="{3BD1A527-D104-4FF7-B1AA-710D2F01E0C2}" sibTransId="{1F3CBFC0-ABB7-4E8A-B2B7-574A97EEA955}"/>
    <dgm:cxn modelId="{659541D1-8F8E-4397-957A-DB5C76FFC4C9}" type="presOf" srcId="{F056B6B3-DCE9-4A84-BA0F-CFF71299D603}" destId="{B9346B1D-3870-41C2-ABE1-571503EA80F5}" srcOrd="0" destOrd="0" presId="urn:microsoft.com/office/officeart/2005/8/layout/hList1"/>
    <dgm:cxn modelId="{6293C675-A8FC-4E1E-B4A6-19C732561761}" type="presOf" srcId="{569A053E-0AE0-400C-8DF4-33F2CCA6CAAA}" destId="{0F0060F6-2B1F-4EF2-BB78-ABA700B09774}" srcOrd="0" destOrd="1" presId="urn:microsoft.com/office/officeart/2005/8/layout/hList1"/>
    <dgm:cxn modelId="{C57ED273-B526-4309-AF72-9BB9D26B96CA}" srcId="{7AD41B27-9F91-4BF1-A128-636BD9E7C367}" destId="{318A3179-3D93-49FA-AF4A-C92DCCCFBB36}" srcOrd="0" destOrd="0" parTransId="{499DF7EA-6F31-4DA6-9881-FFFDA6304DDF}" sibTransId="{433B63FA-224F-4517-9A27-78E2C94513A5}"/>
    <dgm:cxn modelId="{7D544A17-9B0B-4990-963C-F6D7B0533682}" type="presParOf" srcId="{F93CBC10-4847-49C5-B73F-A394A5575B22}" destId="{346CA6B7-24EF-4E27-A333-1E468CABB98C}" srcOrd="0" destOrd="0" presId="urn:microsoft.com/office/officeart/2005/8/layout/hList1"/>
    <dgm:cxn modelId="{39710560-C970-4288-A55E-D8B2D56E1D0C}" type="presParOf" srcId="{346CA6B7-24EF-4E27-A333-1E468CABB98C}" destId="{4A149FC7-906D-43F8-9123-FD77FA5A8441}" srcOrd="0" destOrd="0" presId="urn:microsoft.com/office/officeart/2005/8/layout/hList1"/>
    <dgm:cxn modelId="{D12189D2-D727-4F3D-B762-6E835CE42682}" type="presParOf" srcId="{346CA6B7-24EF-4E27-A333-1E468CABB98C}" destId="{8C681E03-9FD3-4BF0-A892-12C035B8E214}" srcOrd="1" destOrd="0" presId="urn:microsoft.com/office/officeart/2005/8/layout/hList1"/>
    <dgm:cxn modelId="{99F05A4E-3C36-4C88-86C6-9E5E4AABE716}" type="presParOf" srcId="{F93CBC10-4847-49C5-B73F-A394A5575B22}" destId="{10BF732D-4C01-4E61-9ADC-5FC58912DDD9}" srcOrd="1" destOrd="0" presId="urn:microsoft.com/office/officeart/2005/8/layout/hList1"/>
    <dgm:cxn modelId="{DDA5DFF6-D53C-4C63-AABF-D4AE4574F232}" type="presParOf" srcId="{F93CBC10-4847-49C5-B73F-A394A5575B22}" destId="{58C06020-024D-48FE-8175-EB67A84BEA6F}" srcOrd="2" destOrd="0" presId="urn:microsoft.com/office/officeart/2005/8/layout/hList1"/>
    <dgm:cxn modelId="{606F0F0A-5E8F-4F3A-948D-817708C27BA0}" type="presParOf" srcId="{58C06020-024D-48FE-8175-EB67A84BEA6F}" destId="{E3E0A9FF-DC8F-4904-92DA-2E90C2273595}" srcOrd="0" destOrd="0" presId="urn:microsoft.com/office/officeart/2005/8/layout/hList1"/>
    <dgm:cxn modelId="{5F0027B5-07CD-4296-8649-4480A1BEF072}" type="presParOf" srcId="{58C06020-024D-48FE-8175-EB67A84BEA6F}" destId="{0F0060F6-2B1F-4EF2-BB78-ABA700B09774}" srcOrd="1" destOrd="0" presId="urn:microsoft.com/office/officeart/2005/8/layout/hList1"/>
    <dgm:cxn modelId="{A8D76AD8-9867-4F5C-A7E2-AE80FF0A02CF}" type="presParOf" srcId="{F93CBC10-4847-49C5-B73F-A394A5575B22}" destId="{BB45D9B1-F384-48DF-A91C-40F818E57238}" srcOrd="3" destOrd="0" presId="urn:microsoft.com/office/officeart/2005/8/layout/hList1"/>
    <dgm:cxn modelId="{33005897-A3C7-4DE3-B994-8292655A0298}" type="presParOf" srcId="{F93CBC10-4847-49C5-B73F-A394A5575B22}" destId="{F4F5650C-6795-444F-8551-E0B85E93E513}" srcOrd="4" destOrd="0" presId="urn:microsoft.com/office/officeart/2005/8/layout/hList1"/>
    <dgm:cxn modelId="{D481452C-C1DC-4982-88A9-F64C3A77803D}" type="presParOf" srcId="{F4F5650C-6795-444F-8551-E0B85E93E513}" destId="{753AAE8F-3FD2-4AFF-A081-F7025F80F7C8}" srcOrd="0" destOrd="0" presId="urn:microsoft.com/office/officeart/2005/8/layout/hList1"/>
    <dgm:cxn modelId="{FAF73520-DB9B-493E-A4E7-BAC5AFD1A26E}" type="presParOf" srcId="{F4F5650C-6795-444F-8551-E0B85E93E513}" destId="{B9346B1D-3870-41C2-ABE1-571503EA80F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9325DF-6901-485D-83F6-C676A4252F39}" type="doc">
      <dgm:prSet loTypeId="urn:microsoft.com/office/officeart/2009/3/layout/IncreasingArrowsProcess" loCatId="process" qsTypeId="urn:microsoft.com/office/officeart/2005/8/quickstyle/simple1" qsCatId="simple" csTypeId="urn:microsoft.com/office/officeart/2005/8/colors/accent3_2" csCatId="accent3" phldr="1"/>
      <dgm:spPr/>
      <dgm:t>
        <a:bodyPr/>
        <a:lstStyle/>
        <a:p>
          <a:endParaRPr lang="fr-FR"/>
        </a:p>
      </dgm:t>
    </dgm:pt>
    <dgm:pt modelId="{A841762F-940F-47F8-A11E-C1DFF795E487}">
      <dgm:prSet phldrT="[Texte]"/>
      <dgm:spPr/>
      <dgm:t>
        <a:bodyPr/>
        <a:lstStyle/>
        <a:p>
          <a:r>
            <a:rPr lang="fr-FR" dirty="0" smtClean="0"/>
            <a:t>Déroulement de la séquence </a:t>
          </a:r>
          <a:endParaRPr lang="fr-FR" dirty="0"/>
        </a:p>
      </dgm:t>
    </dgm:pt>
    <dgm:pt modelId="{2A73381D-66D3-427B-9CD0-1C473F98263A}" type="parTrans" cxnId="{7D1DBCD3-55B2-48B2-94B0-7648E9679EE6}">
      <dgm:prSet/>
      <dgm:spPr/>
      <dgm:t>
        <a:bodyPr/>
        <a:lstStyle/>
        <a:p>
          <a:endParaRPr lang="fr-FR"/>
        </a:p>
      </dgm:t>
    </dgm:pt>
    <dgm:pt modelId="{81D92804-E526-447C-B448-CE707FF67DD8}" type="sibTrans" cxnId="{7D1DBCD3-55B2-48B2-94B0-7648E9679EE6}">
      <dgm:prSet/>
      <dgm:spPr/>
      <dgm:t>
        <a:bodyPr/>
        <a:lstStyle/>
        <a:p>
          <a:endParaRPr lang="fr-FR"/>
        </a:p>
      </dgm:t>
    </dgm:pt>
    <dgm:pt modelId="{3303ADBA-46FB-41BD-BF51-511214E18FCE}">
      <dgm:prSet phldrT="[Texte]"/>
      <dgm:spPr/>
      <dgm:t>
        <a:bodyPr/>
        <a:lstStyle/>
        <a:p>
          <a:r>
            <a:rPr lang="fr-FR" b="1" dirty="0" smtClean="0">
              <a:solidFill>
                <a:srgbClr val="FF0000"/>
              </a:solidFill>
            </a:rPr>
            <a:t>Etude de cas :  le tourisme en Afrique du Sud</a:t>
          </a:r>
        </a:p>
        <a:p>
          <a:r>
            <a:rPr lang="fr-FR" dirty="0" smtClean="0"/>
            <a:t>a) </a:t>
          </a:r>
          <a:r>
            <a:rPr lang="fr-FR" dirty="0" smtClean="0"/>
            <a:t>Le </a:t>
          </a:r>
          <a:r>
            <a:rPr lang="fr-FR" dirty="0" smtClean="0">
              <a:solidFill>
                <a:srgbClr val="FF0000"/>
              </a:solidFill>
            </a:rPr>
            <a:t>Tourisme </a:t>
          </a:r>
          <a:r>
            <a:rPr lang="fr-FR" dirty="0" smtClean="0">
              <a:solidFill>
                <a:srgbClr val="FF0000"/>
              </a:solidFill>
            </a:rPr>
            <a:t>révélateur de l’émergence         </a:t>
          </a:r>
        </a:p>
        <a:p>
          <a:r>
            <a:rPr lang="fr-FR" dirty="0" smtClean="0"/>
            <a:t>b)  </a:t>
          </a:r>
          <a:r>
            <a:rPr lang="fr-FR" dirty="0" smtClean="0">
              <a:solidFill>
                <a:srgbClr val="FF0000"/>
              </a:solidFill>
            </a:rPr>
            <a:t>Gérer équitablement et durablement le tourisme </a:t>
          </a:r>
          <a:r>
            <a:rPr lang="fr-FR" dirty="0" smtClean="0">
              <a:hlinkClick xmlns:r="http://schemas.openxmlformats.org/officeDocument/2006/relationships" r:id="" action="ppaction://noaction"/>
            </a:rPr>
            <a:t>: </a:t>
          </a:r>
          <a:r>
            <a:rPr lang="fr-FR" dirty="0" smtClean="0"/>
            <a:t>écotourisme </a:t>
          </a:r>
        </a:p>
        <a:p>
          <a:r>
            <a:rPr lang="fr-FR" dirty="0" smtClean="0"/>
            <a:t>c) </a:t>
          </a:r>
          <a:r>
            <a:rPr lang="fr-FR" dirty="0" smtClean="0">
              <a:solidFill>
                <a:srgbClr val="FF0000"/>
              </a:solidFill>
            </a:rPr>
            <a:t>Les </a:t>
          </a:r>
          <a:r>
            <a:rPr lang="fr-FR" dirty="0" smtClean="0">
              <a:solidFill>
                <a:srgbClr val="FF0000"/>
              </a:solidFill>
            </a:rPr>
            <a:t>conséquences du tourisme sur l’organisation du territoire </a:t>
          </a:r>
          <a:r>
            <a:rPr lang="fr-FR" dirty="0" smtClean="0"/>
            <a:t>:</a:t>
          </a:r>
          <a:endParaRPr lang="fr-FR" dirty="0" smtClean="0"/>
        </a:p>
        <a:p>
          <a:r>
            <a:rPr lang="fr-FR" dirty="0" smtClean="0"/>
            <a:t>En quoi le tourisme révèle t-il des contrastes ?</a:t>
          </a:r>
        </a:p>
        <a:p>
          <a:r>
            <a:rPr lang="fr-FR" dirty="0" smtClean="0"/>
            <a:t> dans quelle mesure la gestion de l’activité touristique  implique t-elle des aménagements révélateurs  de choix</a:t>
          </a:r>
          <a:r>
            <a:rPr lang="fr-FR" dirty="0" smtClean="0"/>
            <a:t>?</a:t>
          </a:r>
        </a:p>
        <a:p>
          <a:endParaRPr lang="fr-FR" dirty="0" smtClean="0"/>
        </a:p>
        <a:p>
          <a:endParaRPr lang="fr-FR" dirty="0"/>
        </a:p>
      </dgm:t>
    </dgm:pt>
    <dgm:pt modelId="{BDC9A554-207C-4A1B-838F-43DD071BCF29}" type="parTrans" cxnId="{32337B53-DB04-4169-B1A0-3C3865278365}">
      <dgm:prSet/>
      <dgm:spPr/>
      <dgm:t>
        <a:bodyPr/>
        <a:lstStyle/>
        <a:p>
          <a:endParaRPr lang="fr-FR"/>
        </a:p>
      </dgm:t>
    </dgm:pt>
    <dgm:pt modelId="{5149FCA6-83EB-48D6-8F57-DBC446BB28E9}" type="sibTrans" cxnId="{32337B53-DB04-4169-B1A0-3C3865278365}">
      <dgm:prSet/>
      <dgm:spPr/>
      <dgm:t>
        <a:bodyPr/>
        <a:lstStyle/>
        <a:p>
          <a:endParaRPr lang="fr-FR"/>
        </a:p>
      </dgm:t>
    </dgm:pt>
    <dgm:pt modelId="{CFCE5B56-0EB2-4339-8818-7EBC7C8101D9}">
      <dgm:prSet phldrT="[Texte]"/>
      <dgm:spPr/>
      <dgm:t>
        <a:bodyPr/>
        <a:lstStyle/>
        <a:p>
          <a:r>
            <a:rPr lang="fr-FR" dirty="0" smtClean="0"/>
            <a:t>Généralisation</a:t>
          </a:r>
          <a:endParaRPr lang="fr-FR" dirty="0"/>
        </a:p>
      </dgm:t>
    </dgm:pt>
    <dgm:pt modelId="{14B76285-EEBC-4439-844C-BA85F44D4422}" type="parTrans" cxnId="{3DF3B06E-6837-4855-9880-229B2A6B2F3A}">
      <dgm:prSet/>
      <dgm:spPr/>
      <dgm:t>
        <a:bodyPr/>
        <a:lstStyle/>
        <a:p>
          <a:endParaRPr lang="fr-FR"/>
        </a:p>
      </dgm:t>
    </dgm:pt>
    <dgm:pt modelId="{8066D83B-D969-43C9-8791-ED94F479200D}" type="sibTrans" cxnId="{3DF3B06E-6837-4855-9880-229B2A6B2F3A}">
      <dgm:prSet/>
      <dgm:spPr/>
      <dgm:t>
        <a:bodyPr/>
        <a:lstStyle/>
        <a:p>
          <a:endParaRPr lang="fr-FR"/>
        </a:p>
      </dgm:t>
    </dgm:pt>
    <dgm:pt modelId="{A9D4C615-3C15-4A9B-ADE6-AEB267CE07B3}">
      <dgm:prSet phldrT="[Texte]"/>
      <dgm:spPr/>
      <dgm:t>
        <a:bodyPr/>
        <a:lstStyle/>
        <a:p>
          <a:r>
            <a:rPr lang="fr-FR" dirty="0" smtClean="0"/>
            <a:t>- Les </a:t>
          </a:r>
          <a:r>
            <a:rPr lang="fr-FR" dirty="0" smtClean="0"/>
            <a:t>spécificités : une puissance émergente  régionale qui s’affirme sur la scène internationale </a:t>
          </a:r>
          <a:endParaRPr lang="fr-FR" dirty="0" smtClean="0"/>
        </a:p>
        <a:p>
          <a:r>
            <a:rPr lang="fr-FR" dirty="0" smtClean="0"/>
            <a:t>- Les </a:t>
          </a:r>
          <a:r>
            <a:rPr lang="fr-FR" dirty="0" smtClean="0"/>
            <a:t>défis à relever : les fragilités  internes et de nouveaux concurrents </a:t>
          </a:r>
          <a:endParaRPr lang="fr-FR" dirty="0" smtClean="0"/>
        </a:p>
        <a:p>
          <a:r>
            <a:rPr lang="fr-FR" dirty="0" smtClean="0"/>
            <a:t>-Les </a:t>
          </a:r>
          <a:r>
            <a:rPr lang="fr-FR" dirty="0" smtClean="0"/>
            <a:t>contrastes </a:t>
          </a:r>
          <a:r>
            <a:rPr lang="fr-FR" dirty="0" smtClean="0"/>
            <a:t>du territoire et régionaux </a:t>
          </a:r>
          <a:endParaRPr lang="fr-FR" dirty="0"/>
        </a:p>
      </dgm:t>
    </dgm:pt>
    <dgm:pt modelId="{7D3632C5-3300-40D1-8E07-92C50421DBD0}" type="parTrans" cxnId="{1F6D4033-DC42-444F-A46D-867B1ED227AB}">
      <dgm:prSet/>
      <dgm:spPr/>
      <dgm:t>
        <a:bodyPr/>
        <a:lstStyle/>
        <a:p>
          <a:endParaRPr lang="fr-FR"/>
        </a:p>
      </dgm:t>
    </dgm:pt>
    <dgm:pt modelId="{9ADAB3D1-909E-4FD6-BA5D-1F39EBB4C3EC}" type="sibTrans" cxnId="{1F6D4033-DC42-444F-A46D-867B1ED227AB}">
      <dgm:prSet/>
      <dgm:spPr/>
      <dgm:t>
        <a:bodyPr/>
        <a:lstStyle/>
        <a:p>
          <a:endParaRPr lang="fr-FR"/>
        </a:p>
      </dgm:t>
    </dgm:pt>
    <dgm:pt modelId="{A776434E-F6B1-460C-B829-0A8C033E86A7}" type="pres">
      <dgm:prSet presAssocID="{279325DF-6901-485D-83F6-C676A4252F39}" presName="Name0" presStyleCnt="0">
        <dgm:presLayoutVars>
          <dgm:chMax val="5"/>
          <dgm:chPref val="5"/>
          <dgm:dir/>
          <dgm:animLvl val="lvl"/>
        </dgm:presLayoutVars>
      </dgm:prSet>
      <dgm:spPr/>
      <dgm:t>
        <a:bodyPr/>
        <a:lstStyle/>
        <a:p>
          <a:endParaRPr lang="fr-FR"/>
        </a:p>
      </dgm:t>
    </dgm:pt>
    <dgm:pt modelId="{FB3052D9-A334-4681-AEC5-32E9DEFF531B}" type="pres">
      <dgm:prSet presAssocID="{A841762F-940F-47F8-A11E-C1DFF795E487}" presName="parentText1" presStyleLbl="node1" presStyleIdx="0" presStyleCnt="2" custLinFactNeighborY="-14954">
        <dgm:presLayoutVars>
          <dgm:chMax/>
          <dgm:chPref val="3"/>
          <dgm:bulletEnabled val="1"/>
        </dgm:presLayoutVars>
      </dgm:prSet>
      <dgm:spPr/>
      <dgm:t>
        <a:bodyPr/>
        <a:lstStyle/>
        <a:p>
          <a:endParaRPr lang="fr-FR"/>
        </a:p>
      </dgm:t>
    </dgm:pt>
    <dgm:pt modelId="{FA2AF3F8-C606-4184-9910-8208706917F9}" type="pres">
      <dgm:prSet presAssocID="{A841762F-940F-47F8-A11E-C1DFF795E487}" presName="childText1" presStyleLbl="solidAlignAcc1" presStyleIdx="0" presStyleCnt="2" custScaleY="145428" custLinFactNeighborY="24313">
        <dgm:presLayoutVars>
          <dgm:chMax val="0"/>
          <dgm:chPref val="0"/>
          <dgm:bulletEnabled val="1"/>
        </dgm:presLayoutVars>
      </dgm:prSet>
      <dgm:spPr/>
      <dgm:t>
        <a:bodyPr/>
        <a:lstStyle/>
        <a:p>
          <a:endParaRPr lang="fr-FR"/>
        </a:p>
      </dgm:t>
    </dgm:pt>
    <dgm:pt modelId="{B7F9C041-F15D-4237-9657-A7C7DCA157D6}" type="pres">
      <dgm:prSet presAssocID="{CFCE5B56-0EB2-4339-8818-7EBC7C8101D9}" presName="parentText2" presStyleLbl="node1" presStyleIdx="1" presStyleCnt="2" custLinFactNeighborY="17871">
        <dgm:presLayoutVars>
          <dgm:chMax/>
          <dgm:chPref val="3"/>
          <dgm:bulletEnabled val="1"/>
        </dgm:presLayoutVars>
      </dgm:prSet>
      <dgm:spPr/>
      <dgm:t>
        <a:bodyPr/>
        <a:lstStyle/>
        <a:p>
          <a:endParaRPr lang="fr-FR"/>
        </a:p>
      </dgm:t>
    </dgm:pt>
    <dgm:pt modelId="{B375FF95-0093-443C-AA97-4BCE9F2BBF1C}" type="pres">
      <dgm:prSet presAssocID="{CFCE5B56-0EB2-4339-8818-7EBC7C8101D9}" presName="childText2" presStyleLbl="solidAlignAcc1" presStyleIdx="1" presStyleCnt="2" custScaleX="107779" custScaleY="105728" custLinFactNeighborX="7001" custLinFactNeighborY="18640">
        <dgm:presLayoutVars>
          <dgm:chMax val="0"/>
          <dgm:chPref val="0"/>
          <dgm:bulletEnabled val="1"/>
        </dgm:presLayoutVars>
      </dgm:prSet>
      <dgm:spPr/>
      <dgm:t>
        <a:bodyPr/>
        <a:lstStyle/>
        <a:p>
          <a:endParaRPr lang="fr-FR"/>
        </a:p>
      </dgm:t>
    </dgm:pt>
  </dgm:ptLst>
  <dgm:cxnLst>
    <dgm:cxn modelId="{6EF813EC-E2D9-496E-9308-32002CEA9308}" type="presOf" srcId="{279325DF-6901-485D-83F6-C676A4252F39}" destId="{A776434E-F6B1-460C-B829-0A8C033E86A7}" srcOrd="0" destOrd="0" presId="urn:microsoft.com/office/officeart/2009/3/layout/IncreasingArrowsProcess"/>
    <dgm:cxn modelId="{0B65DB84-C004-48CD-937B-583EDE4126A4}" type="presOf" srcId="{CFCE5B56-0EB2-4339-8818-7EBC7C8101D9}" destId="{B7F9C041-F15D-4237-9657-A7C7DCA157D6}" srcOrd="0" destOrd="0" presId="urn:microsoft.com/office/officeart/2009/3/layout/IncreasingArrowsProcess"/>
    <dgm:cxn modelId="{1F6D4033-DC42-444F-A46D-867B1ED227AB}" srcId="{CFCE5B56-0EB2-4339-8818-7EBC7C8101D9}" destId="{A9D4C615-3C15-4A9B-ADE6-AEB267CE07B3}" srcOrd="0" destOrd="0" parTransId="{7D3632C5-3300-40D1-8E07-92C50421DBD0}" sibTransId="{9ADAB3D1-909E-4FD6-BA5D-1F39EBB4C3EC}"/>
    <dgm:cxn modelId="{7D1DBCD3-55B2-48B2-94B0-7648E9679EE6}" srcId="{279325DF-6901-485D-83F6-C676A4252F39}" destId="{A841762F-940F-47F8-A11E-C1DFF795E487}" srcOrd="0" destOrd="0" parTransId="{2A73381D-66D3-427B-9CD0-1C473F98263A}" sibTransId="{81D92804-E526-447C-B448-CE707FF67DD8}"/>
    <dgm:cxn modelId="{3DF3B06E-6837-4855-9880-229B2A6B2F3A}" srcId="{279325DF-6901-485D-83F6-C676A4252F39}" destId="{CFCE5B56-0EB2-4339-8818-7EBC7C8101D9}" srcOrd="1" destOrd="0" parTransId="{14B76285-EEBC-4439-844C-BA85F44D4422}" sibTransId="{8066D83B-D969-43C9-8791-ED94F479200D}"/>
    <dgm:cxn modelId="{32337B53-DB04-4169-B1A0-3C3865278365}" srcId="{A841762F-940F-47F8-A11E-C1DFF795E487}" destId="{3303ADBA-46FB-41BD-BF51-511214E18FCE}" srcOrd="0" destOrd="0" parTransId="{BDC9A554-207C-4A1B-838F-43DD071BCF29}" sibTransId="{5149FCA6-83EB-48D6-8F57-DBC446BB28E9}"/>
    <dgm:cxn modelId="{F86268EF-775E-497A-A39C-1C5A444063EE}" type="presOf" srcId="{3303ADBA-46FB-41BD-BF51-511214E18FCE}" destId="{FA2AF3F8-C606-4184-9910-8208706917F9}" srcOrd="0" destOrd="0" presId="urn:microsoft.com/office/officeart/2009/3/layout/IncreasingArrowsProcess"/>
    <dgm:cxn modelId="{ED6E2F77-40EF-41E2-8445-9AA403807F28}" type="presOf" srcId="{A841762F-940F-47F8-A11E-C1DFF795E487}" destId="{FB3052D9-A334-4681-AEC5-32E9DEFF531B}" srcOrd="0" destOrd="0" presId="urn:microsoft.com/office/officeart/2009/3/layout/IncreasingArrowsProcess"/>
    <dgm:cxn modelId="{BAC4A0EF-D129-4E9A-A806-24C87A533F9C}" type="presOf" srcId="{A9D4C615-3C15-4A9B-ADE6-AEB267CE07B3}" destId="{B375FF95-0093-443C-AA97-4BCE9F2BBF1C}" srcOrd="0" destOrd="0" presId="urn:microsoft.com/office/officeart/2009/3/layout/IncreasingArrowsProcess"/>
    <dgm:cxn modelId="{B5EA7E29-5CA0-468A-B59F-0DC47A5D609B}" type="presParOf" srcId="{A776434E-F6B1-460C-B829-0A8C033E86A7}" destId="{FB3052D9-A334-4681-AEC5-32E9DEFF531B}" srcOrd="0" destOrd="0" presId="urn:microsoft.com/office/officeart/2009/3/layout/IncreasingArrowsProcess"/>
    <dgm:cxn modelId="{087C5507-F35A-4C72-B6BC-6C0D734C9A97}" type="presParOf" srcId="{A776434E-F6B1-460C-B829-0A8C033E86A7}" destId="{FA2AF3F8-C606-4184-9910-8208706917F9}" srcOrd="1" destOrd="0" presId="urn:microsoft.com/office/officeart/2009/3/layout/IncreasingArrowsProcess"/>
    <dgm:cxn modelId="{8B853593-963F-4353-AA9C-9E081F7FABF6}" type="presParOf" srcId="{A776434E-F6B1-460C-B829-0A8C033E86A7}" destId="{B7F9C041-F15D-4237-9657-A7C7DCA157D6}" srcOrd="2" destOrd="0" presId="urn:microsoft.com/office/officeart/2009/3/layout/IncreasingArrowsProcess"/>
    <dgm:cxn modelId="{24E6B3AA-CFA7-474A-9C94-8C8D71239AF4}" type="presParOf" srcId="{A776434E-F6B1-460C-B829-0A8C033E86A7}" destId="{B375FF95-0093-443C-AA97-4BCE9F2BBF1C}"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8508E-9FA2-4C75-9D9A-3776BCF4965C}">
      <dsp:nvSpPr>
        <dsp:cNvPr id="0" name=""/>
        <dsp:cNvSpPr/>
      </dsp:nvSpPr>
      <dsp:spPr>
        <a:xfrm>
          <a:off x="53590" y="996437"/>
          <a:ext cx="3204749" cy="29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l" defTabSz="577850">
            <a:lnSpc>
              <a:spcPct val="90000"/>
            </a:lnSpc>
            <a:spcBef>
              <a:spcPct val="0"/>
            </a:spcBef>
            <a:spcAft>
              <a:spcPct val="35000"/>
            </a:spcAft>
          </a:pPr>
          <a:endParaRPr lang="fr-FR" sz="1300" kern="1200" dirty="0"/>
        </a:p>
      </dsp:txBody>
      <dsp:txXfrm>
        <a:off x="53590" y="996437"/>
        <a:ext cx="3204749" cy="291340"/>
      </dsp:txXfrm>
    </dsp:sp>
    <dsp:sp modelId="{ED74B5A3-8985-42F4-8C5C-AC0B8F1157F5}">
      <dsp:nvSpPr>
        <dsp:cNvPr id="0" name=""/>
        <dsp:cNvSpPr/>
      </dsp:nvSpPr>
      <dsp:spPr>
        <a:xfrm>
          <a:off x="53590" y="1287778"/>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38125-A6C2-4AF7-B19E-D9EC42C44E31}">
      <dsp:nvSpPr>
        <dsp:cNvPr id="0" name=""/>
        <dsp:cNvSpPr/>
      </dsp:nvSpPr>
      <dsp:spPr>
        <a:xfrm>
          <a:off x="504035" y="1287778"/>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0CC228-CCA0-4678-8C44-A64270ED5F0D}">
      <dsp:nvSpPr>
        <dsp:cNvPr id="0" name=""/>
        <dsp:cNvSpPr/>
      </dsp:nvSpPr>
      <dsp:spPr>
        <a:xfrm>
          <a:off x="954837" y="1287778"/>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18D8F-652F-4DA1-B316-89E7157E5F67}">
      <dsp:nvSpPr>
        <dsp:cNvPr id="0" name=""/>
        <dsp:cNvSpPr/>
      </dsp:nvSpPr>
      <dsp:spPr>
        <a:xfrm>
          <a:off x="1390629" y="1292930"/>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3E61BD-4347-4497-BDF9-C080CB83FC64}">
      <dsp:nvSpPr>
        <dsp:cNvPr id="0" name=""/>
        <dsp:cNvSpPr/>
      </dsp:nvSpPr>
      <dsp:spPr>
        <a:xfrm>
          <a:off x="1856084" y="1287778"/>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499B00-A0DA-4C0F-A2B3-3EF89D90D023}">
      <dsp:nvSpPr>
        <dsp:cNvPr id="0" name=""/>
        <dsp:cNvSpPr/>
      </dsp:nvSpPr>
      <dsp:spPr>
        <a:xfrm>
          <a:off x="2306529" y="1287778"/>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FFA75-DE86-400C-BBA9-0ED1F6663F63}">
      <dsp:nvSpPr>
        <dsp:cNvPr id="0" name=""/>
        <dsp:cNvSpPr/>
      </dsp:nvSpPr>
      <dsp:spPr>
        <a:xfrm>
          <a:off x="2757331" y="1287778"/>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DDDD0B-7BCB-40D1-A204-6359FDC6A77A}">
      <dsp:nvSpPr>
        <dsp:cNvPr id="0" name=""/>
        <dsp:cNvSpPr/>
      </dsp:nvSpPr>
      <dsp:spPr>
        <a:xfrm>
          <a:off x="53590" y="1347125"/>
          <a:ext cx="3246411" cy="47477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fr-FR" sz="1400" kern="1200" dirty="0" smtClean="0"/>
            <a:t>Présenter les dynamiques spatiales </a:t>
          </a:r>
          <a:endParaRPr lang="fr-FR" sz="1400" kern="1200" dirty="0"/>
        </a:p>
      </dsp:txBody>
      <dsp:txXfrm>
        <a:off x="53590" y="1347125"/>
        <a:ext cx="3246411" cy="474777"/>
      </dsp:txXfrm>
    </dsp:sp>
    <dsp:sp modelId="{68FB2E1D-246C-441D-AFCB-DB1BB93F8955}">
      <dsp:nvSpPr>
        <dsp:cNvPr id="0" name=""/>
        <dsp:cNvSpPr/>
      </dsp:nvSpPr>
      <dsp:spPr>
        <a:xfrm>
          <a:off x="53590" y="1978069"/>
          <a:ext cx="3204749" cy="29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l" defTabSz="577850">
            <a:lnSpc>
              <a:spcPct val="90000"/>
            </a:lnSpc>
            <a:spcBef>
              <a:spcPct val="0"/>
            </a:spcBef>
            <a:spcAft>
              <a:spcPct val="35000"/>
            </a:spcAft>
          </a:pPr>
          <a:endParaRPr lang="fr-FR" sz="1300" kern="1200"/>
        </a:p>
      </dsp:txBody>
      <dsp:txXfrm>
        <a:off x="53590" y="1978069"/>
        <a:ext cx="3204749" cy="291340"/>
      </dsp:txXfrm>
    </dsp:sp>
    <dsp:sp modelId="{7D9C146F-8841-4E36-BE25-903B83A496BB}">
      <dsp:nvSpPr>
        <dsp:cNvPr id="0" name=""/>
        <dsp:cNvSpPr/>
      </dsp:nvSpPr>
      <dsp:spPr>
        <a:xfrm>
          <a:off x="53590" y="2269410"/>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4A3B7F-55CE-4EC9-853C-49E821B0ED79}">
      <dsp:nvSpPr>
        <dsp:cNvPr id="0" name=""/>
        <dsp:cNvSpPr/>
      </dsp:nvSpPr>
      <dsp:spPr>
        <a:xfrm>
          <a:off x="504035" y="2269410"/>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92723E-D2BB-42B3-87D9-E15E4AB733DE}">
      <dsp:nvSpPr>
        <dsp:cNvPr id="0" name=""/>
        <dsp:cNvSpPr/>
      </dsp:nvSpPr>
      <dsp:spPr>
        <a:xfrm>
          <a:off x="954837" y="2269410"/>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769CDD-D48F-4B40-B4C2-4FFB072A2A33}">
      <dsp:nvSpPr>
        <dsp:cNvPr id="0" name=""/>
        <dsp:cNvSpPr/>
      </dsp:nvSpPr>
      <dsp:spPr>
        <a:xfrm>
          <a:off x="1405282" y="2269410"/>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75A510-C869-48F1-A17A-A3EE1E5973B8}">
      <dsp:nvSpPr>
        <dsp:cNvPr id="0" name=""/>
        <dsp:cNvSpPr/>
      </dsp:nvSpPr>
      <dsp:spPr>
        <a:xfrm>
          <a:off x="1856084" y="2269410"/>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5C217F-64BD-442A-B5F7-4F32A9DA417C}">
      <dsp:nvSpPr>
        <dsp:cNvPr id="0" name=""/>
        <dsp:cNvSpPr/>
      </dsp:nvSpPr>
      <dsp:spPr>
        <a:xfrm>
          <a:off x="2306529" y="2269410"/>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3BE70-D8CA-43D8-B8B2-035139259482}">
      <dsp:nvSpPr>
        <dsp:cNvPr id="0" name=""/>
        <dsp:cNvSpPr/>
      </dsp:nvSpPr>
      <dsp:spPr>
        <a:xfrm>
          <a:off x="2757331" y="2269410"/>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0880BE-E8F9-4498-8183-B0A4BE76E8D7}">
      <dsp:nvSpPr>
        <dsp:cNvPr id="0" name=""/>
        <dsp:cNvSpPr/>
      </dsp:nvSpPr>
      <dsp:spPr>
        <a:xfrm>
          <a:off x="53590" y="2328758"/>
          <a:ext cx="3246411" cy="47477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fr-FR" sz="1400" kern="1200" dirty="0" smtClean="0"/>
            <a:t>Mettre en évidence les potentialités de développement </a:t>
          </a:r>
          <a:endParaRPr lang="fr-FR" sz="1400" kern="1200" dirty="0"/>
        </a:p>
      </dsp:txBody>
      <dsp:txXfrm>
        <a:off x="53590" y="2328758"/>
        <a:ext cx="3246411" cy="474777"/>
      </dsp:txXfrm>
    </dsp:sp>
    <dsp:sp modelId="{08F6F39B-0B41-4DB5-9439-2EC3FBFA374C}">
      <dsp:nvSpPr>
        <dsp:cNvPr id="0" name=""/>
        <dsp:cNvSpPr/>
      </dsp:nvSpPr>
      <dsp:spPr>
        <a:xfrm>
          <a:off x="53590" y="2959702"/>
          <a:ext cx="3204749" cy="29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l" defTabSz="577850">
            <a:lnSpc>
              <a:spcPct val="90000"/>
            </a:lnSpc>
            <a:spcBef>
              <a:spcPct val="0"/>
            </a:spcBef>
            <a:spcAft>
              <a:spcPct val="35000"/>
            </a:spcAft>
          </a:pPr>
          <a:endParaRPr lang="fr-FR" sz="1300" kern="1200"/>
        </a:p>
      </dsp:txBody>
      <dsp:txXfrm>
        <a:off x="53590" y="2959702"/>
        <a:ext cx="3204749" cy="291340"/>
      </dsp:txXfrm>
    </dsp:sp>
    <dsp:sp modelId="{68F4900D-EB09-4D18-965F-8E67A593D2CB}">
      <dsp:nvSpPr>
        <dsp:cNvPr id="0" name=""/>
        <dsp:cNvSpPr/>
      </dsp:nvSpPr>
      <dsp:spPr>
        <a:xfrm>
          <a:off x="53590" y="3251042"/>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17947-3DC9-489E-919A-50DC3645BFDF}">
      <dsp:nvSpPr>
        <dsp:cNvPr id="0" name=""/>
        <dsp:cNvSpPr/>
      </dsp:nvSpPr>
      <dsp:spPr>
        <a:xfrm>
          <a:off x="504035" y="3251042"/>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5C4AE-E208-4C66-BFB5-B37CCA2E0328}">
      <dsp:nvSpPr>
        <dsp:cNvPr id="0" name=""/>
        <dsp:cNvSpPr/>
      </dsp:nvSpPr>
      <dsp:spPr>
        <a:xfrm>
          <a:off x="954837" y="3251042"/>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649C6-E4EE-4F72-BB2C-313733E056A8}">
      <dsp:nvSpPr>
        <dsp:cNvPr id="0" name=""/>
        <dsp:cNvSpPr/>
      </dsp:nvSpPr>
      <dsp:spPr>
        <a:xfrm>
          <a:off x="1405282" y="3251042"/>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0692BA-C64F-46FC-8667-77E854D3E158}">
      <dsp:nvSpPr>
        <dsp:cNvPr id="0" name=""/>
        <dsp:cNvSpPr/>
      </dsp:nvSpPr>
      <dsp:spPr>
        <a:xfrm>
          <a:off x="1856084" y="3251042"/>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6CFBB-B2BA-4155-AEB6-418E2124777C}">
      <dsp:nvSpPr>
        <dsp:cNvPr id="0" name=""/>
        <dsp:cNvSpPr/>
      </dsp:nvSpPr>
      <dsp:spPr>
        <a:xfrm>
          <a:off x="2306529" y="3251042"/>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19A84-93B0-4465-BDEC-61BF81947222}">
      <dsp:nvSpPr>
        <dsp:cNvPr id="0" name=""/>
        <dsp:cNvSpPr/>
      </dsp:nvSpPr>
      <dsp:spPr>
        <a:xfrm>
          <a:off x="2757331" y="3251042"/>
          <a:ext cx="749911" cy="59347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97A77-3AE4-4B58-AAC6-A263AEEF57B4}">
      <dsp:nvSpPr>
        <dsp:cNvPr id="0" name=""/>
        <dsp:cNvSpPr/>
      </dsp:nvSpPr>
      <dsp:spPr>
        <a:xfrm>
          <a:off x="53590" y="3310390"/>
          <a:ext cx="3246411" cy="47477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fr-FR" sz="1400" kern="1200" dirty="0" smtClean="0"/>
            <a:t>Montrer les fragilités</a:t>
          </a:r>
          <a:endParaRPr lang="fr-FR" sz="1400" kern="1200" dirty="0"/>
        </a:p>
      </dsp:txBody>
      <dsp:txXfrm>
        <a:off x="53590" y="3310390"/>
        <a:ext cx="3246411" cy="474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D8DF8-AAA7-4581-AC4D-8C68FB51D32D}">
      <dsp:nvSpPr>
        <dsp:cNvPr id="0" name=""/>
        <dsp:cNvSpPr/>
      </dsp:nvSpPr>
      <dsp:spPr>
        <a:xfrm rot="16200000">
          <a:off x="-936144" y="940252"/>
          <a:ext cx="5832648" cy="3952142"/>
        </a:xfrm>
        <a:prstGeom prst="flowChartManualOperati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fr-FR" sz="2400" kern="1200" dirty="0" smtClean="0">
              <a:solidFill>
                <a:srgbClr val="FF0000"/>
              </a:solidFill>
            </a:rPr>
            <a:t>Démarche </a:t>
          </a:r>
          <a:endParaRPr lang="fr-FR" sz="2400" kern="1200" dirty="0">
            <a:solidFill>
              <a:srgbClr val="FF0000"/>
            </a:solidFill>
          </a:endParaRPr>
        </a:p>
        <a:p>
          <a:pPr marL="228600" lvl="1" indent="-228600" algn="l" defTabSz="1066800">
            <a:lnSpc>
              <a:spcPct val="90000"/>
            </a:lnSpc>
            <a:spcBef>
              <a:spcPct val="0"/>
            </a:spcBef>
            <a:spcAft>
              <a:spcPct val="15000"/>
            </a:spcAft>
            <a:buChar char="••"/>
          </a:pPr>
          <a:r>
            <a:rPr lang="fr-FR" sz="2400" kern="1200" dirty="0" smtClean="0"/>
            <a:t>Une étude de cas </a:t>
          </a:r>
          <a:endParaRPr lang="fr-FR" sz="2400" kern="1200" dirty="0"/>
        </a:p>
        <a:p>
          <a:pPr marL="228600" lvl="1" indent="-228600" algn="l" defTabSz="1066800">
            <a:lnSpc>
              <a:spcPct val="90000"/>
            </a:lnSpc>
            <a:spcBef>
              <a:spcPct val="0"/>
            </a:spcBef>
            <a:spcAft>
              <a:spcPct val="15000"/>
            </a:spcAft>
            <a:buChar char="••"/>
          </a:pPr>
          <a:r>
            <a:rPr lang="fr-FR" sz="2400" kern="1200" dirty="0" smtClean="0"/>
            <a:t>L’étude conduit à la réalisation d’un croquis de l’organisation du territoire </a:t>
          </a:r>
          <a:endParaRPr lang="fr-FR" sz="2400" kern="1200" dirty="0"/>
        </a:p>
      </dsp:txBody>
      <dsp:txXfrm rot="5400000">
        <a:off x="4109" y="1166529"/>
        <a:ext cx="3952142" cy="3499588"/>
      </dsp:txXfrm>
    </dsp:sp>
    <dsp:sp modelId="{282FCF48-0008-4756-BDFA-F0D30839987D}">
      <dsp:nvSpPr>
        <dsp:cNvPr id="0" name=""/>
        <dsp:cNvSpPr/>
      </dsp:nvSpPr>
      <dsp:spPr>
        <a:xfrm rot="16200000">
          <a:off x="3316516" y="940252"/>
          <a:ext cx="5832648" cy="3952142"/>
        </a:xfrm>
        <a:prstGeom prst="flowChartManualOperati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fr-FR" sz="2400" kern="1200" dirty="0" smtClean="0">
              <a:solidFill>
                <a:srgbClr val="FF0000"/>
              </a:solidFill>
            </a:rPr>
            <a:t>capacités</a:t>
          </a:r>
          <a:endParaRPr lang="fr-FR" sz="2400" kern="1200" dirty="0">
            <a:solidFill>
              <a:srgbClr val="FF0000"/>
            </a:solidFill>
          </a:endParaRPr>
        </a:p>
        <a:p>
          <a:pPr marL="228600" lvl="1" indent="-228600" algn="l" defTabSz="1066800">
            <a:lnSpc>
              <a:spcPct val="90000"/>
            </a:lnSpc>
            <a:spcBef>
              <a:spcPct val="0"/>
            </a:spcBef>
            <a:spcAft>
              <a:spcPct val="15000"/>
            </a:spcAft>
            <a:buChar char="••"/>
          </a:pPr>
          <a:r>
            <a:rPr lang="fr-FR" sz="2400" kern="1200" dirty="0" smtClean="0"/>
            <a:t>Localiser et situer : l’aire étudiée, des métropoles, des axes de communication</a:t>
          </a:r>
          <a:endParaRPr lang="fr-FR" sz="2400" kern="1200" dirty="0"/>
        </a:p>
        <a:p>
          <a:pPr marL="228600" lvl="1" indent="-228600" algn="l" defTabSz="1066800">
            <a:lnSpc>
              <a:spcPct val="90000"/>
            </a:lnSpc>
            <a:spcBef>
              <a:spcPct val="0"/>
            </a:spcBef>
            <a:spcAft>
              <a:spcPct val="15000"/>
            </a:spcAft>
            <a:buChar char="••"/>
          </a:pPr>
          <a:r>
            <a:rPr lang="fr-FR" sz="2400" kern="1200" dirty="0" smtClean="0"/>
            <a:t>Réaliser un croquis</a:t>
          </a:r>
          <a:endParaRPr lang="fr-FR" sz="2400" kern="1200" dirty="0"/>
        </a:p>
        <a:p>
          <a:pPr marL="228600" lvl="1" indent="-228600" algn="l" defTabSz="1066800">
            <a:lnSpc>
              <a:spcPct val="90000"/>
            </a:lnSpc>
            <a:spcBef>
              <a:spcPct val="0"/>
            </a:spcBef>
            <a:spcAft>
              <a:spcPct val="15000"/>
            </a:spcAft>
            <a:buChar char="••"/>
          </a:pPr>
          <a:r>
            <a:rPr lang="fr-FR" sz="2400" kern="1200" dirty="0" smtClean="0"/>
            <a:t>Décrire et expliquer les effets et les limites de la mondialisation dans l’aire étudiée et les conséquences spatiales</a:t>
          </a:r>
          <a:endParaRPr lang="fr-FR" sz="2400" kern="1200" dirty="0"/>
        </a:p>
        <a:p>
          <a:pPr marL="114300" lvl="1" indent="-114300" algn="l" defTabSz="666750">
            <a:lnSpc>
              <a:spcPct val="90000"/>
            </a:lnSpc>
            <a:spcBef>
              <a:spcPct val="0"/>
            </a:spcBef>
            <a:spcAft>
              <a:spcPct val="15000"/>
            </a:spcAft>
            <a:buChar char="••"/>
          </a:pPr>
          <a:endParaRPr lang="fr-FR" sz="1500" kern="1200" dirty="0"/>
        </a:p>
      </dsp:txBody>
      <dsp:txXfrm rot="5400000">
        <a:off x="4256769" y="1166529"/>
        <a:ext cx="3952142" cy="3499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0AB76-E3EA-40A3-8947-C67174279D76}">
      <dsp:nvSpPr>
        <dsp:cNvPr id="0" name=""/>
        <dsp:cNvSpPr/>
      </dsp:nvSpPr>
      <dsp:spPr>
        <a:xfrm>
          <a:off x="156815" y="1252924"/>
          <a:ext cx="3747881" cy="117121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3302" tIns="91440" rIns="91440" bIns="91440" numCol="1" spcCol="1270" anchor="ctr" anchorCtr="0">
          <a:noAutofit/>
        </a:bodyPr>
        <a:lstStyle/>
        <a:p>
          <a:pPr lvl="0" algn="l" defTabSz="1066800">
            <a:lnSpc>
              <a:spcPct val="90000"/>
            </a:lnSpc>
            <a:spcBef>
              <a:spcPct val="0"/>
            </a:spcBef>
            <a:spcAft>
              <a:spcPct val="35000"/>
            </a:spcAft>
          </a:pPr>
          <a:r>
            <a:rPr lang="fr-FR" sz="2400" kern="1200" dirty="0" smtClean="0"/>
            <a:t>Afrique des mines</a:t>
          </a:r>
          <a:endParaRPr lang="fr-FR" sz="2400" kern="1200" dirty="0"/>
        </a:p>
      </dsp:txBody>
      <dsp:txXfrm>
        <a:off x="156815" y="1252924"/>
        <a:ext cx="3747881" cy="1171212"/>
      </dsp:txXfrm>
    </dsp:sp>
    <dsp:sp modelId="{E0BA4F24-1B18-449D-92E8-983865A6A00F}">
      <dsp:nvSpPr>
        <dsp:cNvPr id="0" name=""/>
        <dsp:cNvSpPr/>
      </dsp:nvSpPr>
      <dsp:spPr>
        <a:xfrm>
          <a:off x="654" y="1083749"/>
          <a:ext cx="819849" cy="122977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670F7C-D6FF-4B48-9979-1DEF32CF45EF}">
      <dsp:nvSpPr>
        <dsp:cNvPr id="0" name=""/>
        <dsp:cNvSpPr/>
      </dsp:nvSpPr>
      <dsp:spPr>
        <a:xfrm>
          <a:off x="4161987" y="741307"/>
          <a:ext cx="4046924" cy="200918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3302" tIns="91440" rIns="91440" bIns="91440" numCol="1" spcCol="1270" anchor="ctr" anchorCtr="0">
          <a:noAutofit/>
        </a:bodyPr>
        <a:lstStyle/>
        <a:p>
          <a:pPr lvl="0" algn="l" defTabSz="1066800">
            <a:lnSpc>
              <a:spcPct val="90000"/>
            </a:lnSpc>
            <a:spcBef>
              <a:spcPct val="0"/>
            </a:spcBef>
            <a:spcAft>
              <a:spcPct val="35000"/>
            </a:spcAft>
          </a:pPr>
          <a:r>
            <a:rPr lang="fr-FR" sz="2400" kern="1200" dirty="0" smtClean="0"/>
            <a:t>Une unité naturelle ? ( en lien avec le développement du tourisme: l’Afrique des grands parcs naturels, la variété des littoraux </a:t>
          </a:r>
        </a:p>
      </dsp:txBody>
      <dsp:txXfrm>
        <a:off x="4161987" y="741307"/>
        <a:ext cx="4046924" cy="2009180"/>
      </dsp:txXfrm>
    </dsp:sp>
    <dsp:sp modelId="{DC238899-D1A2-42BD-AD7A-3DC1E8DD8BB9}">
      <dsp:nvSpPr>
        <dsp:cNvPr id="0" name=""/>
        <dsp:cNvSpPr/>
      </dsp:nvSpPr>
      <dsp:spPr>
        <a:xfrm>
          <a:off x="4154693" y="999162"/>
          <a:ext cx="819849" cy="122977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C11747-4785-44D6-897C-E4C2D7FC50CB}">
      <dsp:nvSpPr>
        <dsp:cNvPr id="0" name=""/>
        <dsp:cNvSpPr/>
      </dsp:nvSpPr>
      <dsp:spPr>
        <a:xfrm>
          <a:off x="99660" y="2927510"/>
          <a:ext cx="3944607" cy="154478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3302" tIns="91440" rIns="91440" bIns="91440" numCol="1" spcCol="1270" anchor="ctr" anchorCtr="0">
          <a:noAutofit/>
        </a:bodyPr>
        <a:lstStyle/>
        <a:p>
          <a:pPr lvl="0" algn="l" defTabSz="1066800">
            <a:lnSpc>
              <a:spcPct val="90000"/>
            </a:lnSpc>
            <a:spcBef>
              <a:spcPct val="0"/>
            </a:spcBef>
            <a:spcAft>
              <a:spcPct val="35000"/>
            </a:spcAft>
          </a:pPr>
          <a:r>
            <a:rPr lang="fr-FR" sz="2400" kern="1200" dirty="0" smtClean="0"/>
            <a:t>Afrique de la ségrégation urbaine qui pose encore problème aujourd’hui </a:t>
          </a:r>
          <a:endParaRPr lang="fr-FR" sz="2400" kern="1200" dirty="0"/>
        </a:p>
      </dsp:txBody>
      <dsp:txXfrm>
        <a:off x="99660" y="2927510"/>
        <a:ext cx="3944607" cy="1544783"/>
      </dsp:txXfrm>
    </dsp:sp>
    <dsp:sp modelId="{14FF3B9F-EEFB-4E7C-A921-307B90F46B8A}">
      <dsp:nvSpPr>
        <dsp:cNvPr id="0" name=""/>
        <dsp:cNvSpPr/>
      </dsp:nvSpPr>
      <dsp:spPr>
        <a:xfrm>
          <a:off x="41862" y="2945120"/>
          <a:ext cx="819849" cy="122977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AFE00C-D7E1-466D-869E-C24B3BA3AA56}">
      <dsp:nvSpPr>
        <dsp:cNvPr id="0" name=""/>
        <dsp:cNvSpPr/>
      </dsp:nvSpPr>
      <dsp:spPr>
        <a:xfrm>
          <a:off x="4439294" y="2912834"/>
          <a:ext cx="3685366" cy="161465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3302" tIns="91440" rIns="91440" bIns="91440" numCol="1" spcCol="1270" anchor="ctr" anchorCtr="0">
          <a:noAutofit/>
        </a:bodyPr>
        <a:lstStyle/>
        <a:p>
          <a:pPr lvl="0" algn="l" defTabSz="1066800">
            <a:lnSpc>
              <a:spcPct val="90000"/>
            </a:lnSpc>
            <a:spcBef>
              <a:spcPct val="0"/>
            </a:spcBef>
            <a:spcAft>
              <a:spcPct val="35000"/>
            </a:spcAft>
          </a:pPr>
          <a:r>
            <a:rPr lang="fr-FR" sz="2400" kern="1200" dirty="0" smtClean="0"/>
            <a:t>Des caractéristiques climatiques: sècheresse et irrégularité des précipitations </a:t>
          </a:r>
        </a:p>
      </dsp:txBody>
      <dsp:txXfrm>
        <a:off x="4439294" y="2912834"/>
        <a:ext cx="3685366" cy="1614657"/>
      </dsp:txXfrm>
    </dsp:sp>
    <dsp:sp modelId="{2108521B-3F4E-461D-9BE8-8F5187CD47E0}">
      <dsp:nvSpPr>
        <dsp:cNvPr id="0" name=""/>
        <dsp:cNvSpPr/>
      </dsp:nvSpPr>
      <dsp:spPr>
        <a:xfrm>
          <a:off x="4294264" y="2945120"/>
          <a:ext cx="819849" cy="122977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5D4CB-E9DD-4790-9E79-C81A0BFD0AA8}">
      <dsp:nvSpPr>
        <dsp:cNvPr id="0" name=""/>
        <dsp:cNvSpPr/>
      </dsp:nvSpPr>
      <dsp:spPr>
        <a:xfrm>
          <a:off x="0" y="3824500"/>
          <a:ext cx="7344816" cy="12631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t>Mais une émergence à nuancer: des limites sociales et spatiales   </a:t>
          </a:r>
          <a:endParaRPr lang="fr-FR" sz="2400" kern="1200" dirty="0"/>
        </a:p>
      </dsp:txBody>
      <dsp:txXfrm>
        <a:off x="0" y="3824500"/>
        <a:ext cx="7344816" cy="1263163"/>
      </dsp:txXfrm>
    </dsp:sp>
    <dsp:sp modelId="{0B411EC9-B9EF-4614-9D8B-9DD33F554F56}">
      <dsp:nvSpPr>
        <dsp:cNvPr id="0" name=""/>
        <dsp:cNvSpPr/>
      </dsp:nvSpPr>
      <dsp:spPr>
        <a:xfrm rot="10800000">
          <a:off x="0" y="1924702"/>
          <a:ext cx="7344816" cy="194274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t>Grâce à la conjonction de plusieurs facteurs </a:t>
          </a:r>
          <a:endParaRPr lang="fr-FR" sz="2400" kern="1200" dirty="0"/>
        </a:p>
      </dsp:txBody>
      <dsp:txXfrm rot="-10800000">
        <a:off x="0" y="1924702"/>
        <a:ext cx="7344816" cy="681903"/>
      </dsp:txXfrm>
    </dsp:sp>
    <dsp:sp modelId="{76502255-5793-4171-8860-C57AFA4236D8}">
      <dsp:nvSpPr>
        <dsp:cNvPr id="0" name=""/>
        <dsp:cNvSpPr/>
      </dsp:nvSpPr>
      <dsp:spPr>
        <a:xfrm>
          <a:off x="0" y="2606605"/>
          <a:ext cx="7344816" cy="5808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fr-FR" sz="1900" kern="1200" dirty="0" smtClean="0"/>
            <a:t>( ouverture sur les marchés africains et exploitation matières premières+ des villes qui ont un pouvoir de commandement …) </a:t>
          </a:r>
          <a:endParaRPr lang="fr-FR" sz="1900" kern="1200" dirty="0"/>
        </a:p>
      </dsp:txBody>
      <dsp:txXfrm>
        <a:off x="0" y="2606605"/>
        <a:ext cx="7344816" cy="580881"/>
      </dsp:txXfrm>
    </dsp:sp>
    <dsp:sp modelId="{AE2BE69A-8D2D-4E81-A71D-98CA67CDB4E9}">
      <dsp:nvSpPr>
        <dsp:cNvPr id="0" name=""/>
        <dsp:cNvSpPr/>
      </dsp:nvSpPr>
      <dsp:spPr>
        <a:xfrm rot="10800000">
          <a:off x="0" y="903"/>
          <a:ext cx="7344816" cy="194274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t>Etude de cas</a:t>
          </a:r>
          <a:endParaRPr lang="fr-FR" sz="2400" kern="1200" dirty="0"/>
        </a:p>
      </dsp:txBody>
      <dsp:txXfrm rot="-10800000">
        <a:off x="0" y="903"/>
        <a:ext cx="7344816" cy="681903"/>
      </dsp:txXfrm>
    </dsp:sp>
    <dsp:sp modelId="{F9A223D5-A945-4993-9544-25E36BFD472A}">
      <dsp:nvSpPr>
        <dsp:cNvPr id="0" name=""/>
        <dsp:cNvSpPr/>
      </dsp:nvSpPr>
      <dsp:spPr>
        <a:xfrm>
          <a:off x="0" y="682807"/>
          <a:ext cx="3672408" cy="5808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fr-FR" sz="1900" kern="1200" dirty="0" smtClean="0"/>
            <a:t>Afrique du sud : la seule </a:t>
          </a:r>
          <a:endParaRPr lang="fr-FR" sz="1900" kern="1200" dirty="0"/>
        </a:p>
      </dsp:txBody>
      <dsp:txXfrm>
        <a:off x="0" y="682807"/>
        <a:ext cx="3672408" cy="580881"/>
      </dsp:txXfrm>
    </dsp:sp>
    <dsp:sp modelId="{F2306C2C-8BFC-447A-8997-3BB17A6813AA}">
      <dsp:nvSpPr>
        <dsp:cNvPr id="0" name=""/>
        <dsp:cNvSpPr/>
      </dsp:nvSpPr>
      <dsp:spPr>
        <a:xfrm>
          <a:off x="3672408" y="682807"/>
          <a:ext cx="3672408" cy="58088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fr-FR" sz="1900" kern="1200" dirty="0" smtClean="0"/>
            <a:t>puissance complète du continent </a:t>
          </a:r>
          <a:endParaRPr lang="fr-FR" sz="1900" kern="1200" dirty="0"/>
        </a:p>
      </dsp:txBody>
      <dsp:txXfrm>
        <a:off x="3672408" y="682807"/>
        <a:ext cx="3672408" cy="5808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052D9-A334-4681-AEC5-32E9DEFF531B}">
      <dsp:nvSpPr>
        <dsp:cNvPr id="0" name=""/>
        <dsp:cNvSpPr/>
      </dsp:nvSpPr>
      <dsp:spPr>
        <a:xfrm>
          <a:off x="0" y="116970"/>
          <a:ext cx="9144000" cy="1331735"/>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11413" numCol="1" spcCol="1270" anchor="ctr" anchorCtr="0">
          <a:noAutofit/>
        </a:bodyPr>
        <a:lstStyle/>
        <a:p>
          <a:pPr lvl="0" algn="l" defTabSz="1111250">
            <a:lnSpc>
              <a:spcPct val="90000"/>
            </a:lnSpc>
            <a:spcBef>
              <a:spcPct val="0"/>
            </a:spcBef>
            <a:spcAft>
              <a:spcPct val="35000"/>
            </a:spcAft>
          </a:pPr>
          <a:r>
            <a:rPr lang="fr-FR" sz="2500" kern="1200" dirty="0" smtClean="0"/>
            <a:t>Déroulement de la séquence: Etude de cas  </a:t>
          </a:r>
          <a:endParaRPr lang="fr-FR" sz="2500" kern="1200" dirty="0"/>
        </a:p>
      </dsp:txBody>
      <dsp:txXfrm>
        <a:off x="0" y="449904"/>
        <a:ext cx="8811066" cy="665867"/>
      </dsp:txXfrm>
    </dsp:sp>
    <dsp:sp modelId="{FA2AF3F8-C606-4184-9910-8208706917F9}">
      <dsp:nvSpPr>
        <dsp:cNvPr id="0" name=""/>
        <dsp:cNvSpPr/>
      </dsp:nvSpPr>
      <dsp:spPr>
        <a:xfrm>
          <a:off x="228106" y="1211318"/>
          <a:ext cx="8399693" cy="4689392"/>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fr-FR" sz="1700" b="1" kern="1200" dirty="0" smtClean="0">
              <a:solidFill>
                <a:srgbClr val="FF0000"/>
              </a:solidFill>
            </a:rPr>
            <a:t>Etude de cas : Afrique du Sud: 1ere économie d’Afrique/ pays émergent ( 2 séances) </a:t>
          </a:r>
        </a:p>
        <a:p>
          <a:pPr lvl="0" algn="l" defTabSz="755650">
            <a:lnSpc>
              <a:spcPct val="90000"/>
            </a:lnSpc>
            <a:spcBef>
              <a:spcPct val="0"/>
            </a:spcBef>
            <a:spcAft>
              <a:spcPct val="35000"/>
            </a:spcAft>
          </a:pPr>
          <a:r>
            <a:rPr lang="fr-FR" sz="1700" b="1" kern="1200" dirty="0" smtClean="0">
              <a:solidFill>
                <a:srgbClr val="FF0000"/>
              </a:solidFill>
            </a:rPr>
            <a:t>Support: corpus documentaire </a:t>
          </a:r>
        </a:p>
        <a:p>
          <a:pPr lvl="0" algn="l" defTabSz="755650">
            <a:lnSpc>
              <a:spcPct val="90000"/>
            </a:lnSpc>
            <a:spcBef>
              <a:spcPct val="0"/>
            </a:spcBef>
            <a:spcAft>
              <a:spcPct val="35000"/>
            </a:spcAft>
          </a:pPr>
          <a:endParaRPr lang="fr-FR" sz="1700" b="1" kern="1200" dirty="0" smtClean="0">
            <a:solidFill>
              <a:srgbClr val="FF0000"/>
            </a:solidFill>
          </a:endParaRPr>
        </a:p>
        <a:p>
          <a:pPr lvl="0" algn="l" defTabSz="755650">
            <a:lnSpc>
              <a:spcPct val="90000"/>
            </a:lnSpc>
            <a:spcBef>
              <a:spcPct val="0"/>
            </a:spcBef>
            <a:spcAft>
              <a:spcPct val="35000"/>
            </a:spcAft>
          </a:pPr>
          <a:r>
            <a:rPr lang="fr-FR" sz="1700" kern="1200" dirty="0" smtClean="0"/>
            <a:t>a</a:t>
          </a:r>
          <a:r>
            <a:rPr lang="fr-FR" sz="2000" kern="1200" dirty="0" smtClean="0"/>
            <a:t>) </a:t>
          </a:r>
          <a:r>
            <a:rPr lang="fr-FR" sz="2000" b="1" kern="1200" dirty="0" smtClean="0">
              <a:solidFill>
                <a:srgbClr val="FF0000"/>
              </a:solidFill>
            </a:rPr>
            <a:t>Les dynamiques </a:t>
          </a:r>
        </a:p>
        <a:p>
          <a:pPr lvl="0" algn="just" defTabSz="755650">
            <a:lnSpc>
              <a:spcPct val="90000"/>
            </a:lnSpc>
            <a:spcBef>
              <a:spcPct val="0"/>
            </a:spcBef>
            <a:spcAft>
              <a:spcPct val="35000"/>
            </a:spcAft>
          </a:pPr>
          <a:r>
            <a:rPr lang="fr-FR" sz="2000" kern="1200" dirty="0" smtClean="0">
              <a:solidFill>
                <a:srgbClr val="00B050"/>
              </a:solidFill>
            </a:rPr>
            <a:t>Pb: quels sont les éléments de la puissance de l’Afrique du Sud? </a:t>
          </a:r>
        </a:p>
        <a:p>
          <a:pPr lvl="0" algn="just" defTabSz="755650">
            <a:lnSpc>
              <a:spcPct val="90000"/>
            </a:lnSpc>
            <a:spcBef>
              <a:spcPct val="0"/>
            </a:spcBef>
            <a:spcAft>
              <a:spcPct val="35000"/>
            </a:spcAft>
          </a:pPr>
          <a:r>
            <a:rPr lang="fr-FR" sz="2000" kern="1200" dirty="0" smtClean="0"/>
            <a:t>b</a:t>
          </a:r>
          <a:r>
            <a:rPr lang="fr-FR" sz="2000" b="1" kern="1200" dirty="0" smtClean="0">
              <a:solidFill>
                <a:srgbClr val="FF0000"/>
              </a:solidFill>
            </a:rPr>
            <a:t>) Les fragilités</a:t>
          </a:r>
        </a:p>
        <a:p>
          <a:pPr lvl="0" algn="l" defTabSz="755650">
            <a:lnSpc>
              <a:spcPct val="90000"/>
            </a:lnSpc>
            <a:spcBef>
              <a:spcPct val="0"/>
            </a:spcBef>
            <a:spcAft>
              <a:spcPct val="35000"/>
            </a:spcAft>
          </a:pPr>
          <a:r>
            <a:rPr lang="fr-FR" sz="2000" kern="1200" dirty="0" smtClean="0">
              <a:solidFill>
                <a:srgbClr val="00B050"/>
              </a:solidFill>
            </a:rPr>
            <a:t>PB quelles sont les  limites de la puissance sud </a:t>
          </a:r>
          <a:r>
            <a:rPr lang="fr-FR" sz="2000" kern="1200" dirty="0" smtClean="0">
              <a:solidFill>
                <a:srgbClr val="00B050"/>
              </a:solidFill>
            </a:rPr>
            <a:t>africaine? </a:t>
          </a:r>
          <a:r>
            <a:rPr lang="fr-FR" sz="2000" kern="1200" dirty="0" smtClean="0">
              <a:solidFill>
                <a:schemeClr val="tx1"/>
              </a:solidFill>
            </a:rPr>
            <a:t>travail sur un texte ou sur graphique afin de mettre en évidence le  </a:t>
          </a:r>
          <a:r>
            <a:rPr lang="fr-FR" sz="2000" kern="1200" dirty="0" smtClean="0">
              <a:solidFill>
                <a:schemeClr val="tx1"/>
              </a:solidFill>
            </a:rPr>
            <a:t>chômage, pauvreté,  inégalités sociales et spatiales, les migrations </a:t>
          </a:r>
          <a:r>
            <a:rPr lang="fr-FR" sz="2000" kern="1200" dirty="0" smtClean="0">
              <a:solidFill>
                <a:schemeClr val="tx1"/>
              </a:solidFill>
            </a:rPr>
            <a:t> </a:t>
          </a:r>
          <a:endParaRPr lang="fr-FR" sz="2000" kern="1200" dirty="0" smtClean="0">
            <a:solidFill>
              <a:schemeClr val="tx1"/>
            </a:solidFill>
          </a:endParaRPr>
        </a:p>
        <a:p>
          <a:pPr lvl="0" algn="l" defTabSz="755650">
            <a:lnSpc>
              <a:spcPct val="90000"/>
            </a:lnSpc>
            <a:spcBef>
              <a:spcPct val="0"/>
            </a:spcBef>
            <a:spcAft>
              <a:spcPct val="35000"/>
            </a:spcAft>
          </a:pPr>
          <a:r>
            <a:rPr lang="fr-FR" sz="2000" kern="1200" dirty="0" smtClean="0"/>
            <a:t>c</a:t>
          </a:r>
          <a:r>
            <a:rPr lang="fr-FR" sz="2000" b="1" kern="1200" dirty="0" smtClean="0">
              <a:solidFill>
                <a:srgbClr val="FF0000"/>
              </a:solidFill>
            </a:rPr>
            <a:t>) Les conséquences</a:t>
          </a:r>
          <a:r>
            <a:rPr lang="fr-FR" sz="2000" kern="1200" dirty="0" smtClean="0"/>
            <a:t>: </a:t>
          </a:r>
        </a:p>
        <a:p>
          <a:pPr lvl="0" algn="l" defTabSz="755650">
            <a:lnSpc>
              <a:spcPct val="90000"/>
            </a:lnSpc>
            <a:spcBef>
              <a:spcPct val="0"/>
            </a:spcBef>
            <a:spcAft>
              <a:spcPct val="35000"/>
            </a:spcAft>
          </a:pPr>
          <a:r>
            <a:rPr lang="fr-FR" sz="2000" kern="1200" dirty="0" smtClean="0"/>
            <a:t> </a:t>
          </a:r>
          <a:r>
            <a:rPr lang="fr-FR" sz="2000" kern="1200" dirty="0" smtClean="0">
              <a:solidFill>
                <a:srgbClr val="00B050"/>
              </a:solidFill>
            </a:rPr>
            <a:t>PB quels sont  les contrastes territoriaux ?  </a:t>
          </a:r>
          <a:r>
            <a:rPr lang="fr-FR" sz="2000" kern="1200" dirty="0" smtClean="0"/>
            <a:t>: tâche cartographique : réaliser un croquis de l’organisation du territoire sud africain </a:t>
          </a:r>
        </a:p>
        <a:p>
          <a:pPr lvl="0" algn="l" defTabSz="755650">
            <a:lnSpc>
              <a:spcPct val="90000"/>
            </a:lnSpc>
            <a:spcBef>
              <a:spcPct val="0"/>
            </a:spcBef>
            <a:spcAft>
              <a:spcPct val="35000"/>
            </a:spcAft>
          </a:pPr>
          <a:r>
            <a:rPr lang="fr-FR" sz="2000" kern="1200" dirty="0" smtClean="0"/>
            <a:t>Les lieux de la puissance ( littoral= interface / métropole et les 3 Afrique du Sud)</a:t>
          </a:r>
          <a:endParaRPr lang="fr-FR" sz="2000" kern="1200" dirty="0"/>
        </a:p>
      </dsp:txBody>
      <dsp:txXfrm>
        <a:off x="228106" y="1211318"/>
        <a:ext cx="8399693" cy="46893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052D9-A334-4681-AEC5-32E9DEFF531B}">
      <dsp:nvSpPr>
        <dsp:cNvPr id="0" name=""/>
        <dsp:cNvSpPr/>
      </dsp:nvSpPr>
      <dsp:spPr>
        <a:xfrm>
          <a:off x="0" y="70188"/>
          <a:ext cx="9144000" cy="1331823"/>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11427" numCol="1" spcCol="1270" anchor="ctr" anchorCtr="0">
          <a:noAutofit/>
        </a:bodyPr>
        <a:lstStyle/>
        <a:p>
          <a:pPr lvl="0" algn="l" defTabSz="1111250">
            <a:lnSpc>
              <a:spcPct val="90000"/>
            </a:lnSpc>
            <a:spcBef>
              <a:spcPct val="0"/>
            </a:spcBef>
            <a:spcAft>
              <a:spcPct val="35000"/>
            </a:spcAft>
          </a:pPr>
          <a:r>
            <a:rPr lang="fr-FR" sz="2500" kern="1200" dirty="0" smtClean="0"/>
            <a:t>Déroulement de la séquence: Etude de cas  </a:t>
          </a:r>
          <a:endParaRPr lang="fr-FR" sz="2500" kern="1200" dirty="0"/>
        </a:p>
      </dsp:txBody>
      <dsp:txXfrm>
        <a:off x="0" y="403144"/>
        <a:ext cx="8811044" cy="665911"/>
      </dsp:txXfrm>
    </dsp:sp>
    <dsp:sp modelId="{FA2AF3F8-C606-4184-9910-8208706917F9}">
      <dsp:nvSpPr>
        <dsp:cNvPr id="0" name=""/>
        <dsp:cNvSpPr/>
      </dsp:nvSpPr>
      <dsp:spPr>
        <a:xfrm>
          <a:off x="0" y="1056299"/>
          <a:ext cx="3623335" cy="4099324"/>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fr-FR" sz="1700" b="1" kern="1200" dirty="0" smtClean="0">
              <a:solidFill>
                <a:srgbClr val="FF0000"/>
              </a:solidFill>
            </a:rPr>
            <a:t>Etude de cas : Afrique du Sud: 1ere économie d’Afrique/ pays émergent ( 2 séances) </a:t>
          </a:r>
        </a:p>
        <a:p>
          <a:pPr lvl="0" algn="l" defTabSz="755650">
            <a:lnSpc>
              <a:spcPct val="90000"/>
            </a:lnSpc>
            <a:spcBef>
              <a:spcPct val="0"/>
            </a:spcBef>
            <a:spcAft>
              <a:spcPct val="35000"/>
            </a:spcAft>
          </a:pPr>
          <a:r>
            <a:rPr lang="fr-FR" sz="1700" b="1" kern="1200" dirty="0" smtClean="0">
              <a:solidFill>
                <a:srgbClr val="FF0000"/>
              </a:solidFill>
            </a:rPr>
            <a:t>Support: corpus documentaire </a:t>
          </a:r>
        </a:p>
        <a:p>
          <a:pPr lvl="0" algn="l" defTabSz="755650">
            <a:lnSpc>
              <a:spcPct val="90000"/>
            </a:lnSpc>
            <a:spcBef>
              <a:spcPct val="0"/>
            </a:spcBef>
            <a:spcAft>
              <a:spcPct val="35000"/>
            </a:spcAft>
          </a:pPr>
          <a:endParaRPr lang="fr-FR" sz="1700" b="1" kern="1200" dirty="0" smtClean="0">
            <a:solidFill>
              <a:srgbClr val="FF0000"/>
            </a:solidFill>
          </a:endParaRPr>
        </a:p>
        <a:p>
          <a:pPr lvl="0" algn="l" defTabSz="755650">
            <a:lnSpc>
              <a:spcPct val="90000"/>
            </a:lnSpc>
            <a:spcBef>
              <a:spcPct val="0"/>
            </a:spcBef>
            <a:spcAft>
              <a:spcPct val="35000"/>
            </a:spcAft>
          </a:pPr>
          <a:r>
            <a:rPr lang="fr-FR" sz="1700" kern="1200" dirty="0" smtClean="0"/>
            <a:t>a</a:t>
          </a:r>
          <a:r>
            <a:rPr lang="fr-FR" sz="2000" kern="1200" dirty="0" smtClean="0"/>
            <a:t>) </a:t>
          </a:r>
          <a:r>
            <a:rPr lang="fr-FR" sz="2000" b="1" kern="1200" dirty="0" smtClean="0">
              <a:solidFill>
                <a:srgbClr val="FF0000"/>
              </a:solidFill>
            </a:rPr>
            <a:t>Les dynamiques </a:t>
          </a:r>
        </a:p>
        <a:p>
          <a:pPr lvl="0" algn="l" defTabSz="755650">
            <a:lnSpc>
              <a:spcPct val="90000"/>
            </a:lnSpc>
            <a:spcBef>
              <a:spcPct val="0"/>
            </a:spcBef>
            <a:spcAft>
              <a:spcPct val="35000"/>
            </a:spcAft>
          </a:pPr>
          <a:r>
            <a:rPr lang="fr-FR" sz="2000" kern="1200" dirty="0" smtClean="0"/>
            <a:t>b</a:t>
          </a:r>
          <a:r>
            <a:rPr lang="fr-FR" sz="2000" b="1" kern="1200" dirty="0" smtClean="0">
              <a:solidFill>
                <a:srgbClr val="FF0000"/>
              </a:solidFill>
            </a:rPr>
            <a:t>) Les fragilités</a:t>
          </a:r>
        </a:p>
        <a:p>
          <a:pPr lvl="0" algn="l" defTabSz="755650">
            <a:lnSpc>
              <a:spcPct val="90000"/>
            </a:lnSpc>
            <a:spcBef>
              <a:spcPct val="0"/>
            </a:spcBef>
            <a:spcAft>
              <a:spcPct val="35000"/>
            </a:spcAft>
          </a:pPr>
          <a:r>
            <a:rPr lang="fr-FR" sz="2000" kern="1200" dirty="0" smtClean="0"/>
            <a:t>c</a:t>
          </a:r>
          <a:r>
            <a:rPr lang="fr-FR" sz="2000" b="1" kern="1200" dirty="0" smtClean="0">
              <a:solidFill>
                <a:srgbClr val="FF0000"/>
              </a:solidFill>
            </a:rPr>
            <a:t>) Les conséquences</a:t>
          </a:r>
          <a:r>
            <a:rPr lang="fr-FR" sz="2000" kern="1200" dirty="0" smtClean="0"/>
            <a:t>: </a:t>
          </a:r>
        </a:p>
        <a:p>
          <a:pPr lvl="0" algn="l" defTabSz="755650">
            <a:lnSpc>
              <a:spcPct val="90000"/>
            </a:lnSpc>
            <a:spcBef>
              <a:spcPct val="0"/>
            </a:spcBef>
            <a:spcAft>
              <a:spcPct val="35000"/>
            </a:spcAft>
          </a:pPr>
          <a:r>
            <a:rPr lang="fr-FR" sz="2000" kern="1200" dirty="0" smtClean="0"/>
            <a:t> </a:t>
          </a:r>
          <a:endParaRPr lang="fr-FR" sz="2000" kern="1200" dirty="0"/>
        </a:p>
      </dsp:txBody>
      <dsp:txXfrm>
        <a:off x="0" y="1056299"/>
        <a:ext cx="3623335" cy="4099324"/>
      </dsp:txXfrm>
    </dsp:sp>
    <dsp:sp modelId="{B7F9C041-F15D-4237-9657-A7C7DCA157D6}">
      <dsp:nvSpPr>
        <dsp:cNvPr id="0" name=""/>
        <dsp:cNvSpPr/>
      </dsp:nvSpPr>
      <dsp:spPr>
        <a:xfrm>
          <a:off x="3635888" y="660588"/>
          <a:ext cx="5639584" cy="1331823"/>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11427" numCol="1" spcCol="1270" anchor="ctr" anchorCtr="0">
          <a:noAutofit/>
        </a:bodyPr>
        <a:lstStyle/>
        <a:p>
          <a:pPr lvl="0" algn="l" defTabSz="1111250">
            <a:lnSpc>
              <a:spcPct val="90000"/>
            </a:lnSpc>
            <a:spcBef>
              <a:spcPct val="0"/>
            </a:spcBef>
            <a:spcAft>
              <a:spcPct val="35000"/>
            </a:spcAft>
          </a:pPr>
          <a:r>
            <a:rPr lang="fr-FR" sz="2500" kern="1200" dirty="0" smtClean="0"/>
            <a:t> + Mise en perspective </a:t>
          </a:r>
          <a:endParaRPr lang="fr-FR" sz="2500" kern="1200" dirty="0"/>
        </a:p>
      </dsp:txBody>
      <dsp:txXfrm>
        <a:off x="3635888" y="993544"/>
        <a:ext cx="5306628" cy="665911"/>
      </dsp:txXfrm>
    </dsp:sp>
    <dsp:sp modelId="{B375FF95-0093-443C-AA97-4BCE9F2BBF1C}">
      <dsp:nvSpPr>
        <dsp:cNvPr id="0" name=""/>
        <dsp:cNvSpPr/>
      </dsp:nvSpPr>
      <dsp:spPr>
        <a:xfrm>
          <a:off x="3707910" y="1704376"/>
          <a:ext cx="5248595" cy="438981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fr-FR" sz="1900" b="1" kern="1200" dirty="0" smtClean="0">
              <a:solidFill>
                <a:srgbClr val="FF0000"/>
              </a:solidFill>
            </a:rPr>
            <a:t>A) </a:t>
          </a:r>
          <a:r>
            <a:rPr lang="fr-FR" sz="1900" b="1" u="sng" kern="1200" dirty="0" smtClean="0">
              <a:solidFill>
                <a:srgbClr val="FF0000"/>
              </a:solidFill>
            </a:rPr>
            <a:t>Une puissance qui s’affirme ( 1 séance)</a:t>
          </a:r>
        </a:p>
        <a:p>
          <a:pPr lvl="0" algn="l" defTabSz="844550">
            <a:lnSpc>
              <a:spcPct val="90000"/>
            </a:lnSpc>
            <a:spcBef>
              <a:spcPct val="0"/>
            </a:spcBef>
            <a:spcAft>
              <a:spcPct val="35000"/>
            </a:spcAft>
          </a:pPr>
          <a:r>
            <a:rPr lang="fr-FR" sz="1900" kern="1200" dirty="0" smtClean="0"/>
            <a:t>- À l’échelle mondiale: BRICS , évènements mondiaux, membre du G3</a:t>
          </a:r>
        </a:p>
        <a:p>
          <a:pPr lvl="0" algn="l" defTabSz="844550">
            <a:lnSpc>
              <a:spcPct val="90000"/>
            </a:lnSpc>
            <a:spcBef>
              <a:spcPct val="0"/>
            </a:spcBef>
            <a:spcAft>
              <a:spcPct val="35000"/>
            </a:spcAft>
          </a:pPr>
          <a:r>
            <a:rPr lang="fr-FR" sz="1900" kern="1200" dirty="0" smtClean="0"/>
            <a:t>- A l’échelle régionale : investissements dans les pays voisins, réservoir de main d’</a:t>
          </a:r>
          <a:r>
            <a:rPr lang="fr-FR" sz="1900" kern="1200" dirty="0" err="1" smtClean="0"/>
            <a:t>oeuvre</a:t>
          </a:r>
          <a:r>
            <a:rPr lang="fr-FR" sz="1900" kern="1200" dirty="0" smtClean="0"/>
            <a:t> , infrastructures de transport …</a:t>
          </a:r>
        </a:p>
        <a:p>
          <a:pPr lvl="0" algn="l" defTabSz="844550">
            <a:lnSpc>
              <a:spcPct val="90000"/>
            </a:lnSpc>
            <a:spcBef>
              <a:spcPct val="0"/>
            </a:spcBef>
            <a:spcAft>
              <a:spcPct val="35000"/>
            </a:spcAft>
          </a:pPr>
          <a:endParaRPr lang="fr-FR" sz="1900" kern="1200" dirty="0" smtClean="0"/>
        </a:p>
        <a:p>
          <a:pPr lvl="0" algn="l" defTabSz="844550">
            <a:lnSpc>
              <a:spcPct val="90000"/>
            </a:lnSpc>
            <a:spcBef>
              <a:spcPct val="0"/>
            </a:spcBef>
            <a:spcAft>
              <a:spcPct val="35000"/>
            </a:spcAft>
          </a:pPr>
          <a:r>
            <a:rPr lang="fr-FR" sz="1900" kern="1200" dirty="0" smtClean="0"/>
            <a:t>B) </a:t>
          </a:r>
          <a:r>
            <a:rPr lang="fr-FR" sz="1900" b="1" u="sng" kern="1200" dirty="0" smtClean="0">
              <a:solidFill>
                <a:srgbClr val="FF0000"/>
              </a:solidFill>
            </a:rPr>
            <a:t>Une hégémonie remise en question ( 1 séance) </a:t>
          </a:r>
        </a:p>
        <a:p>
          <a:pPr lvl="0" algn="l" defTabSz="844550">
            <a:lnSpc>
              <a:spcPct val="90000"/>
            </a:lnSpc>
            <a:spcBef>
              <a:spcPct val="0"/>
            </a:spcBef>
            <a:spcAft>
              <a:spcPct val="35000"/>
            </a:spcAft>
          </a:pPr>
          <a:r>
            <a:rPr lang="fr-FR" sz="1900" kern="1200" dirty="0" smtClean="0"/>
            <a:t>Montée des acteurs régionaux ( Mozambique par le tourisme, par le port de Maputo) ou l’Angola  ( pétrole, gaz…) ou Namibie ( ressources halieutiques)</a:t>
          </a:r>
        </a:p>
        <a:p>
          <a:pPr lvl="0" algn="l" defTabSz="844550">
            <a:lnSpc>
              <a:spcPct val="90000"/>
            </a:lnSpc>
            <a:spcBef>
              <a:spcPct val="0"/>
            </a:spcBef>
            <a:spcAft>
              <a:spcPct val="35000"/>
            </a:spcAft>
          </a:pPr>
          <a:endParaRPr lang="fr-FR" sz="1900" kern="1200" dirty="0"/>
        </a:p>
      </dsp:txBody>
      <dsp:txXfrm>
        <a:off x="3707910" y="1704376"/>
        <a:ext cx="5248595" cy="43898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49FC7-906D-43F8-9123-FD77FA5A8441}">
      <dsp:nvSpPr>
        <dsp:cNvPr id="0" name=""/>
        <dsp:cNvSpPr/>
      </dsp:nvSpPr>
      <dsp:spPr>
        <a:xfrm>
          <a:off x="2740" y="248439"/>
          <a:ext cx="2671797" cy="869245"/>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fr-FR" sz="2400" kern="1200" dirty="0" smtClean="0"/>
            <a:t>Centre </a:t>
          </a:r>
          <a:endParaRPr lang="fr-FR" sz="2400" kern="1200" dirty="0"/>
        </a:p>
      </dsp:txBody>
      <dsp:txXfrm>
        <a:off x="2740" y="248439"/>
        <a:ext cx="2671797" cy="869245"/>
      </dsp:txXfrm>
    </dsp:sp>
    <dsp:sp modelId="{8C681E03-9FD3-4BF0-A892-12C035B8E214}">
      <dsp:nvSpPr>
        <dsp:cNvPr id="0" name=""/>
        <dsp:cNvSpPr/>
      </dsp:nvSpPr>
      <dsp:spPr>
        <a:xfrm>
          <a:off x="2740" y="1117685"/>
          <a:ext cx="2671797" cy="3026362"/>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Afrique du sud </a:t>
          </a:r>
          <a:endParaRPr lang="fr-FR" sz="1600" kern="1200" dirty="0"/>
        </a:p>
      </dsp:txBody>
      <dsp:txXfrm>
        <a:off x="2740" y="1117685"/>
        <a:ext cx="2671797" cy="3026362"/>
      </dsp:txXfrm>
    </dsp:sp>
    <dsp:sp modelId="{E3E0A9FF-DC8F-4904-92DA-2E90C2273595}">
      <dsp:nvSpPr>
        <dsp:cNvPr id="0" name=""/>
        <dsp:cNvSpPr/>
      </dsp:nvSpPr>
      <dsp:spPr>
        <a:xfrm>
          <a:off x="3048589" y="248439"/>
          <a:ext cx="2671797" cy="869245"/>
        </a:xfrm>
        <a:prstGeom prst="rect">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fr-FR" sz="2400" kern="1200" dirty="0" smtClean="0"/>
            <a:t>Périphéries en voie d’intégration </a:t>
          </a:r>
          <a:endParaRPr lang="fr-FR" sz="2400" kern="1200" dirty="0"/>
        </a:p>
      </dsp:txBody>
      <dsp:txXfrm>
        <a:off x="3048589" y="248439"/>
        <a:ext cx="2671797" cy="869245"/>
      </dsp:txXfrm>
    </dsp:sp>
    <dsp:sp modelId="{0F0060F6-2B1F-4EF2-BB78-ABA700B09774}">
      <dsp:nvSpPr>
        <dsp:cNvPr id="0" name=""/>
        <dsp:cNvSpPr/>
      </dsp:nvSpPr>
      <dsp:spPr>
        <a:xfrm>
          <a:off x="3048589" y="1117685"/>
          <a:ext cx="2671797" cy="3026362"/>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Mozambique ( charbon, gaz) membre du Commonwealth donc lien avec l’Inde </a:t>
          </a:r>
          <a:endParaRPr lang="fr-FR" sz="1600" kern="1200" dirty="0"/>
        </a:p>
        <a:p>
          <a:pPr marL="171450" lvl="1" indent="-171450" algn="l" defTabSz="711200">
            <a:lnSpc>
              <a:spcPct val="90000"/>
            </a:lnSpc>
            <a:spcBef>
              <a:spcPct val="0"/>
            </a:spcBef>
            <a:spcAft>
              <a:spcPct val="15000"/>
            </a:spcAft>
            <a:buChar char="••"/>
          </a:pPr>
          <a:r>
            <a:rPr lang="fr-FR" sz="1600" kern="1200" dirty="0" smtClean="0"/>
            <a:t>Angola   ( Pétrole)</a:t>
          </a:r>
          <a:endParaRPr lang="fr-FR" sz="1600" kern="1200" dirty="0"/>
        </a:p>
        <a:p>
          <a:pPr marL="171450" lvl="1" indent="-171450" algn="l" defTabSz="711200">
            <a:lnSpc>
              <a:spcPct val="90000"/>
            </a:lnSpc>
            <a:spcBef>
              <a:spcPct val="0"/>
            </a:spcBef>
            <a:spcAft>
              <a:spcPct val="15000"/>
            </a:spcAft>
            <a:buChar char="••"/>
          </a:pPr>
          <a:endParaRPr lang="fr-FR" sz="1600" kern="1200" dirty="0"/>
        </a:p>
        <a:p>
          <a:pPr marL="171450" lvl="1" indent="-171450" algn="l" defTabSz="711200">
            <a:lnSpc>
              <a:spcPct val="90000"/>
            </a:lnSpc>
            <a:spcBef>
              <a:spcPct val="0"/>
            </a:spcBef>
            <a:spcAft>
              <a:spcPct val="15000"/>
            </a:spcAft>
            <a:buChar char="••"/>
          </a:pPr>
          <a:r>
            <a:rPr lang="fr-FR" sz="1600" kern="1200" dirty="0" smtClean="0"/>
            <a:t>Namibie ( ressources halieutique s)</a:t>
          </a:r>
          <a:endParaRPr lang="fr-FR" sz="1600" kern="1200" dirty="0"/>
        </a:p>
      </dsp:txBody>
      <dsp:txXfrm>
        <a:off x="3048589" y="1117685"/>
        <a:ext cx="2671797" cy="3026362"/>
      </dsp:txXfrm>
    </dsp:sp>
    <dsp:sp modelId="{753AAE8F-3FD2-4AFF-A081-F7025F80F7C8}">
      <dsp:nvSpPr>
        <dsp:cNvPr id="0" name=""/>
        <dsp:cNvSpPr/>
      </dsp:nvSpPr>
      <dsp:spPr>
        <a:xfrm>
          <a:off x="6097179" y="154483"/>
          <a:ext cx="2671797" cy="869245"/>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fr-FR" sz="2400" kern="1200" smtClean="0"/>
            <a:t>Espaces peu intégrés à la mondialisation  </a:t>
          </a:r>
          <a:endParaRPr lang="fr-FR" sz="2400" kern="1200" dirty="0"/>
        </a:p>
      </dsp:txBody>
      <dsp:txXfrm>
        <a:off x="6097179" y="154483"/>
        <a:ext cx="2671797" cy="869245"/>
      </dsp:txXfrm>
    </dsp:sp>
    <dsp:sp modelId="{B9346B1D-3870-41C2-ABE1-571503EA80F5}">
      <dsp:nvSpPr>
        <dsp:cNvPr id="0" name=""/>
        <dsp:cNvSpPr/>
      </dsp:nvSpPr>
      <dsp:spPr>
        <a:xfrm>
          <a:off x="6094439" y="1117685"/>
          <a:ext cx="2671797" cy="3026362"/>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Zimbabwe( pauvreté, crise politique ) </a:t>
          </a:r>
          <a:endParaRPr lang="fr-FR" sz="1600" kern="1200" dirty="0"/>
        </a:p>
        <a:p>
          <a:pPr marL="171450" lvl="1" indent="-171450" algn="just" defTabSz="711200">
            <a:lnSpc>
              <a:spcPct val="90000"/>
            </a:lnSpc>
            <a:spcBef>
              <a:spcPct val="0"/>
            </a:spcBef>
            <a:spcAft>
              <a:spcPct val="15000"/>
            </a:spcAft>
            <a:buChar char="••"/>
          </a:pPr>
          <a:r>
            <a:rPr lang="fr-FR" sz="1600" kern="1200" dirty="0" smtClean="0"/>
            <a:t>Swaziland , Lesotho, Botswana ( développement limité du tourisme  mais l’économie des 3 états reposent sur les capitaux sud africains et les 3 états= réservoir de main d’œuvre pour Afrique du Sud) </a:t>
          </a:r>
          <a:endParaRPr lang="fr-FR" sz="1600" kern="1200" dirty="0"/>
        </a:p>
        <a:p>
          <a:pPr marL="171450" lvl="1" indent="-171450" algn="just" defTabSz="711200">
            <a:lnSpc>
              <a:spcPct val="90000"/>
            </a:lnSpc>
            <a:spcBef>
              <a:spcPct val="0"/>
            </a:spcBef>
            <a:spcAft>
              <a:spcPct val="15000"/>
            </a:spcAft>
            <a:buChar char="••"/>
          </a:pPr>
          <a:r>
            <a:rPr lang="fr-FR" sz="1600" kern="1200" dirty="0" smtClean="0"/>
            <a:t>Zambie</a:t>
          </a:r>
          <a:endParaRPr lang="fr-FR" sz="1600" kern="1200" dirty="0"/>
        </a:p>
        <a:p>
          <a:pPr marL="171450" lvl="1" indent="-171450" algn="just" defTabSz="711200">
            <a:lnSpc>
              <a:spcPct val="90000"/>
            </a:lnSpc>
            <a:spcBef>
              <a:spcPct val="0"/>
            </a:spcBef>
            <a:spcAft>
              <a:spcPct val="15000"/>
            </a:spcAft>
            <a:buChar char="••"/>
          </a:pPr>
          <a:r>
            <a:rPr lang="fr-FR" sz="1600" kern="1200" dirty="0" smtClean="0"/>
            <a:t> Malawi </a:t>
          </a:r>
          <a:endParaRPr lang="fr-FR" sz="1600" kern="1200" dirty="0"/>
        </a:p>
      </dsp:txBody>
      <dsp:txXfrm>
        <a:off x="6094439" y="1117685"/>
        <a:ext cx="2671797" cy="30263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052D9-A334-4681-AEC5-32E9DEFF531B}">
      <dsp:nvSpPr>
        <dsp:cNvPr id="0" name=""/>
        <dsp:cNvSpPr/>
      </dsp:nvSpPr>
      <dsp:spPr>
        <a:xfrm>
          <a:off x="0" y="450047"/>
          <a:ext cx="9144000" cy="1331823"/>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11427" numCol="1" spcCol="1270" anchor="ctr" anchorCtr="0">
          <a:noAutofit/>
        </a:bodyPr>
        <a:lstStyle/>
        <a:p>
          <a:pPr lvl="0" algn="l" defTabSz="1111250">
            <a:lnSpc>
              <a:spcPct val="90000"/>
            </a:lnSpc>
            <a:spcBef>
              <a:spcPct val="0"/>
            </a:spcBef>
            <a:spcAft>
              <a:spcPct val="35000"/>
            </a:spcAft>
          </a:pPr>
          <a:r>
            <a:rPr lang="fr-FR" sz="2500" kern="1200" dirty="0" smtClean="0"/>
            <a:t>Déroulement de la séquence </a:t>
          </a:r>
          <a:endParaRPr lang="fr-FR" sz="2500" kern="1200" dirty="0"/>
        </a:p>
      </dsp:txBody>
      <dsp:txXfrm>
        <a:off x="0" y="783003"/>
        <a:ext cx="8811044" cy="665911"/>
      </dsp:txXfrm>
    </dsp:sp>
    <dsp:sp modelId="{FA2AF3F8-C606-4184-9910-8208706917F9}">
      <dsp:nvSpPr>
        <dsp:cNvPr id="0" name=""/>
        <dsp:cNvSpPr/>
      </dsp:nvSpPr>
      <dsp:spPr>
        <a:xfrm>
          <a:off x="0" y="1653525"/>
          <a:ext cx="4224528" cy="432313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fr-FR" sz="1700" b="1" kern="1200" dirty="0" smtClean="0">
              <a:solidFill>
                <a:srgbClr val="FF0000"/>
              </a:solidFill>
            </a:rPr>
            <a:t>Etude de cas :  le tourisme en Afrique du Sud</a:t>
          </a:r>
        </a:p>
        <a:p>
          <a:pPr lvl="0" algn="l" defTabSz="755650">
            <a:lnSpc>
              <a:spcPct val="90000"/>
            </a:lnSpc>
            <a:spcBef>
              <a:spcPct val="0"/>
            </a:spcBef>
            <a:spcAft>
              <a:spcPct val="35000"/>
            </a:spcAft>
          </a:pPr>
          <a:r>
            <a:rPr lang="fr-FR" sz="1700" kern="1200" dirty="0" smtClean="0"/>
            <a:t>a) </a:t>
          </a:r>
          <a:r>
            <a:rPr lang="fr-FR" sz="1700" kern="1200" dirty="0" smtClean="0"/>
            <a:t>Le </a:t>
          </a:r>
          <a:r>
            <a:rPr lang="fr-FR" sz="1700" kern="1200" dirty="0" smtClean="0">
              <a:solidFill>
                <a:srgbClr val="FF0000"/>
              </a:solidFill>
            </a:rPr>
            <a:t>Tourisme </a:t>
          </a:r>
          <a:r>
            <a:rPr lang="fr-FR" sz="1700" kern="1200" dirty="0" smtClean="0">
              <a:solidFill>
                <a:srgbClr val="FF0000"/>
              </a:solidFill>
            </a:rPr>
            <a:t>révélateur de l’émergence         </a:t>
          </a:r>
        </a:p>
        <a:p>
          <a:pPr lvl="0" algn="l" defTabSz="755650">
            <a:lnSpc>
              <a:spcPct val="90000"/>
            </a:lnSpc>
            <a:spcBef>
              <a:spcPct val="0"/>
            </a:spcBef>
            <a:spcAft>
              <a:spcPct val="35000"/>
            </a:spcAft>
          </a:pPr>
          <a:r>
            <a:rPr lang="fr-FR" sz="1700" kern="1200" dirty="0" smtClean="0"/>
            <a:t>b)  </a:t>
          </a:r>
          <a:r>
            <a:rPr lang="fr-FR" sz="1700" kern="1200" dirty="0" smtClean="0">
              <a:solidFill>
                <a:srgbClr val="FF0000"/>
              </a:solidFill>
            </a:rPr>
            <a:t>Gérer équitablement et durablement le tourisme </a:t>
          </a:r>
          <a:r>
            <a:rPr lang="fr-FR" sz="1700" kern="1200" dirty="0" smtClean="0">
              <a:hlinkClick xmlns:r="http://schemas.openxmlformats.org/officeDocument/2006/relationships" r:id="" action="ppaction://noaction"/>
            </a:rPr>
            <a:t>: </a:t>
          </a:r>
          <a:r>
            <a:rPr lang="fr-FR" sz="1700" kern="1200" dirty="0" smtClean="0"/>
            <a:t>écotourisme </a:t>
          </a:r>
        </a:p>
        <a:p>
          <a:pPr lvl="0" algn="l" defTabSz="755650">
            <a:lnSpc>
              <a:spcPct val="90000"/>
            </a:lnSpc>
            <a:spcBef>
              <a:spcPct val="0"/>
            </a:spcBef>
            <a:spcAft>
              <a:spcPct val="35000"/>
            </a:spcAft>
          </a:pPr>
          <a:r>
            <a:rPr lang="fr-FR" sz="1700" kern="1200" dirty="0" smtClean="0"/>
            <a:t>c) </a:t>
          </a:r>
          <a:r>
            <a:rPr lang="fr-FR" sz="1700" kern="1200" dirty="0" smtClean="0">
              <a:solidFill>
                <a:srgbClr val="FF0000"/>
              </a:solidFill>
            </a:rPr>
            <a:t>Les </a:t>
          </a:r>
          <a:r>
            <a:rPr lang="fr-FR" sz="1700" kern="1200" dirty="0" smtClean="0">
              <a:solidFill>
                <a:srgbClr val="FF0000"/>
              </a:solidFill>
            </a:rPr>
            <a:t>conséquences du tourisme sur l’organisation du territoire </a:t>
          </a:r>
          <a:r>
            <a:rPr lang="fr-FR" sz="1700" kern="1200" dirty="0" smtClean="0"/>
            <a:t>:</a:t>
          </a:r>
          <a:endParaRPr lang="fr-FR" sz="1700" kern="1200" dirty="0" smtClean="0"/>
        </a:p>
        <a:p>
          <a:pPr lvl="0" algn="l" defTabSz="755650">
            <a:lnSpc>
              <a:spcPct val="90000"/>
            </a:lnSpc>
            <a:spcBef>
              <a:spcPct val="0"/>
            </a:spcBef>
            <a:spcAft>
              <a:spcPct val="35000"/>
            </a:spcAft>
          </a:pPr>
          <a:r>
            <a:rPr lang="fr-FR" sz="1700" kern="1200" dirty="0" smtClean="0"/>
            <a:t>En quoi le tourisme révèle t-il des contrastes ?</a:t>
          </a:r>
        </a:p>
        <a:p>
          <a:pPr lvl="0" algn="l" defTabSz="755650">
            <a:lnSpc>
              <a:spcPct val="90000"/>
            </a:lnSpc>
            <a:spcBef>
              <a:spcPct val="0"/>
            </a:spcBef>
            <a:spcAft>
              <a:spcPct val="35000"/>
            </a:spcAft>
          </a:pPr>
          <a:r>
            <a:rPr lang="fr-FR" sz="1700" kern="1200" dirty="0" smtClean="0"/>
            <a:t> dans quelle mesure la gestion de l’activité touristique  implique t-elle des aménagements révélateurs  de choix</a:t>
          </a:r>
          <a:r>
            <a:rPr lang="fr-FR" sz="1700" kern="1200" dirty="0" smtClean="0"/>
            <a:t>?</a:t>
          </a:r>
        </a:p>
        <a:p>
          <a:pPr lvl="0" algn="l" defTabSz="755650">
            <a:lnSpc>
              <a:spcPct val="90000"/>
            </a:lnSpc>
            <a:spcBef>
              <a:spcPct val="0"/>
            </a:spcBef>
            <a:spcAft>
              <a:spcPct val="35000"/>
            </a:spcAft>
          </a:pPr>
          <a:endParaRPr lang="fr-FR" sz="1700" kern="1200" dirty="0" smtClean="0"/>
        </a:p>
        <a:p>
          <a:pPr lvl="0" algn="l" defTabSz="755650">
            <a:lnSpc>
              <a:spcPct val="90000"/>
            </a:lnSpc>
            <a:spcBef>
              <a:spcPct val="0"/>
            </a:spcBef>
            <a:spcAft>
              <a:spcPct val="35000"/>
            </a:spcAft>
          </a:pPr>
          <a:endParaRPr lang="fr-FR" sz="1700" kern="1200" dirty="0"/>
        </a:p>
      </dsp:txBody>
      <dsp:txXfrm>
        <a:off x="0" y="1653525"/>
        <a:ext cx="4224528" cy="4323138"/>
      </dsp:txXfrm>
    </dsp:sp>
    <dsp:sp modelId="{B7F9C041-F15D-4237-9657-A7C7DCA157D6}">
      <dsp:nvSpPr>
        <dsp:cNvPr id="0" name=""/>
        <dsp:cNvSpPr/>
      </dsp:nvSpPr>
      <dsp:spPr>
        <a:xfrm>
          <a:off x="4224528" y="1331010"/>
          <a:ext cx="4919472" cy="1331823"/>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11427" numCol="1" spcCol="1270" anchor="ctr" anchorCtr="0">
          <a:noAutofit/>
        </a:bodyPr>
        <a:lstStyle/>
        <a:p>
          <a:pPr lvl="0" algn="l" defTabSz="1111250">
            <a:lnSpc>
              <a:spcPct val="90000"/>
            </a:lnSpc>
            <a:spcBef>
              <a:spcPct val="0"/>
            </a:spcBef>
            <a:spcAft>
              <a:spcPct val="35000"/>
            </a:spcAft>
          </a:pPr>
          <a:r>
            <a:rPr lang="fr-FR" sz="2500" kern="1200" dirty="0" smtClean="0"/>
            <a:t>Généralisation</a:t>
          </a:r>
          <a:endParaRPr lang="fr-FR" sz="2500" kern="1200" dirty="0"/>
        </a:p>
      </dsp:txBody>
      <dsp:txXfrm>
        <a:off x="4224528" y="1663966"/>
        <a:ext cx="4586516" cy="665911"/>
      </dsp:txXfrm>
    </dsp:sp>
    <dsp:sp modelId="{B375FF95-0093-443C-AA97-4BCE9F2BBF1C}">
      <dsp:nvSpPr>
        <dsp:cNvPr id="0" name=""/>
        <dsp:cNvSpPr/>
      </dsp:nvSpPr>
      <dsp:spPr>
        <a:xfrm>
          <a:off x="4355974" y="2592302"/>
          <a:ext cx="4553154" cy="3142976"/>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fr-FR" sz="1700" kern="1200" dirty="0" smtClean="0"/>
            <a:t>- Les </a:t>
          </a:r>
          <a:r>
            <a:rPr lang="fr-FR" sz="1700" kern="1200" dirty="0" smtClean="0"/>
            <a:t>spécificités : une puissance émergente  régionale qui s’affirme sur la scène internationale </a:t>
          </a:r>
          <a:endParaRPr lang="fr-FR" sz="1700" kern="1200" dirty="0" smtClean="0"/>
        </a:p>
        <a:p>
          <a:pPr lvl="0" algn="l" defTabSz="755650">
            <a:lnSpc>
              <a:spcPct val="90000"/>
            </a:lnSpc>
            <a:spcBef>
              <a:spcPct val="0"/>
            </a:spcBef>
            <a:spcAft>
              <a:spcPct val="35000"/>
            </a:spcAft>
          </a:pPr>
          <a:r>
            <a:rPr lang="fr-FR" sz="1700" kern="1200" dirty="0" smtClean="0"/>
            <a:t>- Les </a:t>
          </a:r>
          <a:r>
            <a:rPr lang="fr-FR" sz="1700" kern="1200" dirty="0" smtClean="0"/>
            <a:t>défis à relever : les fragilités  internes et de nouveaux concurrents </a:t>
          </a:r>
          <a:endParaRPr lang="fr-FR" sz="1700" kern="1200" dirty="0" smtClean="0"/>
        </a:p>
        <a:p>
          <a:pPr lvl="0" algn="l" defTabSz="755650">
            <a:lnSpc>
              <a:spcPct val="90000"/>
            </a:lnSpc>
            <a:spcBef>
              <a:spcPct val="0"/>
            </a:spcBef>
            <a:spcAft>
              <a:spcPct val="35000"/>
            </a:spcAft>
          </a:pPr>
          <a:r>
            <a:rPr lang="fr-FR" sz="1700" kern="1200" dirty="0" smtClean="0"/>
            <a:t>-Les </a:t>
          </a:r>
          <a:r>
            <a:rPr lang="fr-FR" sz="1700" kern="1200" dirty="0" smtClean="0"/>
            <a:t>contrastes </a:t>
          </a:r>
          <a:r>
            <a:rPr lang="fr-FR" sz="1700" kern="1200" dirty="0" smtClean="0"/>
            <a:t>du territoire et régionaux </a:t>
          </a:r>
          <a:endParaRPr lang="fr-FR" sz="1700" kern="1200" dirty="0"/>
        </a:p>
      </dsp:txBody>
      <dsp:txXfrm>
        <a:off x="4355974" y="2592302"/>
        <a:ext cx="4553154" cy="3142976"/>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A2C7913E-692A-4459-9704-109264D45626}" type="datetimeFigureOut">
              <a:rPr lang="fr-FR" smtClean="0"/>
              <a:t>13/06/2016</a:t>
            </a:fld>
            <a:endParaRPr lang="fr-FR"/>
          </a:p>
        </p:txBody>
      </p:sp>
      <p:sp>
        <p:nvSpPr>
          <p:cNvPr id="4" name="Espace réservé de l'image des diapositives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724400"/>
            <a:ext cx="5486400" cy="4475163"/>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B41CB23B-7C5E-40AA-9CF5-DA20E4406B56}" type="slidenum">
              <a:rPr lang="fr-FR" smtClean="0"/>
              <a:t>‹N°›</a:t>
            </a:fld>
            <a:endParaRPr lang="fr-FR"/>
          </a:p>
        </p:txBody>
      </p:sp>
    </p:spTree>
    <p:extLst>
      <p:ext uri="{BB962C8B-B14F-4D97-AF65-F5344CB8AC3E}">
        <p14:creationId xmlns:p14="http://schemas.microsoft.com/office/powerpoint/2010/main" val="179505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A328C0C-C9C9-4927-8BDA-91AE1908BC9E}" type="datetimeFigureOut">
              <a:rPr lang="fr-FR" smtClean="0"/>
              <a:t>13/06/2016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585D15-3094-46A3-84BB-D65C93FA4249}" type="slidenum">
              <a:rPr lang="fr-FR" smtClean="0"/>
              <a:t>‹N°›</a:t>
            </a:fld>
            <a:endParaRPr lang="fr-FR"/>
          </a:p>
        </p:txBody>
      </p:sp>
    </p:spTree>
    <p:extLst>
      <p:ext uri="{BB962C8B-B14F-4D97-AF65-F5344CB8AC3E}">
        <p14:creationId xmlns:p14="http://schemas.microsoft.com/office/powerpoint/2010/main" val="229622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328C0C-C9C9-4927-8BDA-91AE1908BC9E}" type="datetimeFigureOut">
              <a:rPr lang="fr-FR" smtClean="0"/>
              <a:t>13/06/2016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585D15-3094-46A3-84BB-D65C93FA4249}" type="slidenum">
              <a:rPr lang="fr-FR" smtClean="0"/>
              <a:t>‹N°›</a:t>
            </a:fld>
            <a:endParaRPr lang="fr-FR"/>
          </a:p>
        </p:txBody>
      </p:sp>
    </p:spTree>
    <p:extLst>
      <p:ext uri="{BB962C8B-B14F-4D97-AF65-F5344CB8AC3E}">
        <p14:creationId xmlns:p14="http://schemas.microsoft.com/office/powerpoint/2010/main" val="121085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328C0C-C9C9-4927-8BDA-91AE1908BC9E}" type="datetimeFigureOut">
              <a:rPr lang="fr-FR" smtClean="0"/>
              <a:t>13/06/2016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585D15-3094-46A3-84BB-D65C93FA4249}" type="slidenum">
              <a:rPr lang="fr-FR" smtClean="0"/>
              <a:t>‹N°›</a:t>
            </a:fld>
            <a:endParaRPr lang="fr-FR"/>
          </a:p>
        </p:txBody>
      </p:sp>
    </p:spTree>
    <p:extLst>
      <p:ext uri="{BB962C8B-B14F-4D97-AF65-F5344CB8AC3E}">
        <p14:creationId xmlns:p14="http://schemas.microsoft.com/office/powerpoint/2010/main" val="175677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328C0C-C9C9-4927-8BDA-91AE1908BC9E}" type="datetimeFigureOut">
              <a:rPr lang="fr-FR" smtClean="0"/>
              <a:t>13/06/2016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585D15-3094-46A3-84BB-D65C93FA4249}" type="slidenum">
              <a:rPr lang="fr-FR" smtClean="0"/>
              <a:t>‹N°›</a:t>
            </a:fld>
            <a:endParaRPr lang="fr-FR"/>
          </a:p>
        </p:txBody>
      </p:sp>
    </p:spTree>
    <p:extLst>
      <p:ext uri="{BB962C8B-B14F-4D97-AF65-F5344CB8AC3E}">
        <p14:creationId xmlns:p14="http://schemas.microsoft.com/office/powerpoint/2010/main" val="199862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A328C0C-C9C9-4927-8BDA-91AE1908BC9E}" type="datetimeFigureOut">
              <a:rPr lang="fr-FR" smtClean="0"/>
              <a:t>13/06/2016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F585D15-3094-46A3-84BB-D65C93FA4249}" type="slidenum">
              <a:rPr lang="fr-FR" smtClean="0"/>
              <a:t>‹N°›</a:t>
            </a:fld>
            <a:endParaRPr lang="fr-FR"/>
          </a:p>
        </p:txBody>
      </p:sp>
    </p:spTree>
    <p:extLst>
      <p:ext uri="{BB962C8B-B14F-4D97-AF65-F5344CB8AC3E}">
        <p14:creationId xmlns:p14="http://schemas.microsoft.com/office/powerpoint/2010/main" val="16048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A328C0C-C9C9-4927-8BDA-91AE1908BC9E}" type="datetimeFigureOut">
              <a:rPr lang="fr-FR" smtClean="0"/>
              <a:t>13/06/2016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585D15-3094-46A3-84BB-D65C93FA4249}" type="slidenum">
              <a:rPr lang="fr-FR" smtClean="0"/>
              <a:t>‹N°›</a:t>
            </a:fld>
            <a:endParaRPr lang="fr-FR"/>
          </a:p>
        </p:txBody>
      </p:sp>
    </p:spTree>
    <p:extLst>
      <p:ext uri="{BB962C8B-B14F-4D97-AF65-F5344CB8AC3E}">
        <p14:creationId xmlns:p14="http://schemas.microsoft.com/office/powerpoint/2010/main" val="978279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A328C0C-C9C9-4927-8BDA-91AE1908BC9E}" type="datetimeFigureOut">
              <a:rPr lang="fr-FR" smtClean="0"/>
              <a:t>13/06/2016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F585D15-3094-46A3-84BB-D65C93FA4249}" type="slidenum">
              <a:rPr lang="fr-FR" smtClean="0"/>
              <a:t>‹N°›</a:t>
            </a:fld>
            <a:endParaRPr lang="fr-FR"/>
          </a:p>
        </p:txBody>
      </p:sp>
    </p:spTree>
    <p:extLst>
      <p:ext uri="{BB962C8B-B14F-4D97-AF65-F5344CB8AC3E}">
        <p14:creationId xmlns:p14="http://schemas.microsoft.com/office/powerpoint/2010/main" val="226972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A328C0C-C9C9-4927-8BDA-91AE1908BC9E}" type="datetimeFigureOut">
              <a:rPr lang="fr-FR" smtClean="0"/>
              <a:t>13/06/2016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F585D15-3094-46A3-84BB-D65C93FA4249}" type="slidenum">
              <a:rPr lang="fr-FR" smtClean="0"/>
              <a:t>‹N°›</a:t>
            </a:fld>
            <a:endParaRPr lang="fr-FR"/>
          </a:p>
        </p:txBody>
      </p:sp>
    </p:spTree>
    <p:extLst>
      <p:ext uri="{BB962C8B-B14F-4D97-AF65-F5344CB8AC3E}">
        <p14:creationId xmlns:p14="http://schemas.microsoft.com/office/powerpoint/2010/main" val="83380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A328C0C-C9C9-4927-8BDA-91AE1908BC9E}" type="datetimeFigureOut">
              <a:rPr lang="fr-FR" smtClean="0"/>
              <a:t>13/06/2016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585D15-3094-46A3-84BB-D65C93FA4249}" type="slidenum">
              <a:rPr lang="fr-FR" smtClean="0"/>
              <a:t>‹N°›</a:t>
            </a:fld>
            <a:endParaRPr lang="fr-FR"/>
          </a:p>
        </p:txBody>
      </p:sp>
    </p:spTree>
    <p:extLst>
      <p:ext uri="{BB962C8B-B14F-4D97-AF65-F5344CB8AC3E}">
        <p14:creationId xmlns:p14="http://schemas.microsoft.com/office/powerpoint/2010/main" val="3074986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A328C0C-C9C9-4927-8BDA-91AE1908BC9E}" type="datetimeFigureOut">
              <a:rPr lang="fr-FR" smtClean="0"/>
              <a:t>13/06/2016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585D15-3094-46A3-84BB-D65C93FA4249}" type="slidenum">
              <a:rPr lang="fr-FR" smtClean="0"/>
              <a:t>‹N°›</a:t>
            </a:fld>
            <a:endParaRPr lang="fr-FR"/>
          </a:p>
        </p:txBody>
      </p:sp>
    </p:spTree>
    <p:extLst>
      <p:ext uri="{BB962C8B-B14F-4D97-AF65-F5344CB8AC3E}">
        <p14:creationId xmlns:p14="http://schemas.microsoft.com/office/powerpoint/2010/main" val="63536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A328C0C-C9C9-4927-8BDA-91AE1908BC9E}" type="datetimeFigureOut">
              <a:rPr lang="fr-FR" smtClean="0"/>
              <a:t>13/06/2016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F585D15-3094-46A3-84BB-D65C93FA4249}" type="slidenum">
              <a:rPr lang="fr-FR" smtClean="0"/>
              <a:t>‹N°›</a:t>
            </a:fld>
            <a:endParaRPr lang="fr-FR"/>
          </a:p>
        </p:txBody>
      </p:sp>
    </p:spTree>
    <p:extLst>
      <p:ext uri="{BB962C8B-B14F-4D97-AF65-F5344CB8AC3E}">
        <p14:creationId xmlns:p14="http://schemas.microsoft.com/office/powerpoint/2010/main" val="422289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28C0C-C9C9-4927-8BDA-91AE1908BC9E}" type="datetimeFigureOut">
              <a:rPr lang="fr-FR" smtClean="0"/>
              <a:t>13/06/2016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85D15-3094-46A3-84BB-D65C93FA4249}" type="slidenum">
              <a:rPr lang="fr-FR" smtClean="0"/>
              <a:t>‹N°›</a:t>
            </a:fld>
            <a:endParaRPr lang="fr-FR"/>
          </a:p>
        </p:txBody>
      </p:sp>
    </p:spTree>
    <p:extLst>
      <p:ext uri="{BB962C8B-B14F-4D97-AF65-F5344CB8AC3E}">
        <p14:creationId xmlns:p14="http://schemas.microsoft.com/office/powerpoint/2010/main" val="1477557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onde-diplomatique.fr/IMG/png/afrique-australe-2.p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692696"/>
            <a:ext cx="7920880" cy="1872208"/>
          </a:xfrm>
        </p:spPr>
        <p:txBody>
          <a:bodyPr>
            <a:normAutofit fontScale="90000"/>
          </a:bodyPr>
          <a:lstStyle/>
          <a:p>
            <a:r>
              <a:rPr lang="fr-FR" dirty="0" smtClean="0"/>
              <a:t>Proposition de mise en œuvre des nouveaux programmes Histoire/ géo</a:t>
            </a:r>
            <a:br>
              <a:rPr lang="fr-FR" dirty="0" smtClean="0"/>
            </a:br>
            <a:r>
              <a:rPr lang="fr-FR" dirty="0" smtClean="0"/>
              <a:t>rentrée 2016</a:t>
            </a:r>
            <a:endParaRPr lang="fr-FR" dirty="0"/>
          </a:p>
        </p:txBody>
      </p:sp>
      <p:sp>
        <p:nvSpPr>
          <p:cNvPr id="3" name="Sous-titre 2"/>
          <p:cNvSpPr>
            <a:spLocks noGrp="1"/>
          </p:cNvSpPr>
          <p:nvPr>
            <p:ph type="subTitle" idx="1"/>
          </p:nvPr>
        </p:nvSpPr>
        <p:spPr/>
        <p:txBody>
          <a:bodyPr/>
          <a:lstStyle/>
          <a:p>
            <a:r>
              <a:rPr lang="fr-FR" dirty="0" smtClean="0"/>
              <a:t>Académie de Nice/ groupe formateurs collège/ Sophie Le Guen</a:t>
            </a:r>
            <a:endParaRPr lang="fr-FR" dirty="0"/>
          </a:p>
        </p:txBody>
      </p:sp>
    </p:spTree>
    <p:extLst>
      <p:ext uri="{BB962C8B-B14F-4D97-AF65-F5344CB8AC3E}">
        <p14:creationId xmlns:p14="http://schemas.microsoft.com/office/powerpoint/2010/main" val="68662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smtClean="0"/>
              <a:t>Connaissances ( notions et mots clés)</a:t>
            </a:r>
            <a:endParaRPr lang="fr-FR" u="sng"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571969558"/>
              </p:ext>
            </p:extLst>
          </p:nvPr>
        </p:nvGraphicFramePr>
        <p:xfrm>
          <a:off x="467544" y="1268760"/>
          <a:ext cx="8229600" cy="5396875"/>
        </p:xfrm>
        <a:graphic>
          <a:graphicData uri="http://schemas.openxmlformats.org/drawingml/2006/table">
            <a:tbl>
              <a:tblPr firstRow="1" bandRow="1">
                <a:tableStyleId>{5C22544A-7EE6-4342-B048-85BDC9FD1C3A}</a:tableStyleId>
              </a:tblPr>
              <a:tblGrid>
                <a:gridCol w="4114800"/>
                <a:gridCol w="4114800"/>
              </a:tblGrid>
              <a:tr h="916315">
                <a:tc>
                  <a:txBody>
                    <a:bodyPr/>
                    <a:lstStyle/>
                    <a:p>
                      <a:r>
                        <a:rPr lang="fr-FR" dirty="0" smtClean="0"/>
                        <a:t>Nouvelles</a:t>
                      </a:r>
                      <a:endParaRPr lang="fr-FR" dirty="0"/>
                    </a:p>
                  </a:txBody>
                  <a:tcPr/>
                </a:tc>
                <a:tc>
                  <a:txBody>
                    <a:bodyPr/>
                    <a:lstStyle/>
                    <a:p>
                      <a:r>
                        <a:rPr lang="fr-FR" dirty="0" smtClean="0"/>
                        <a:t>A réinvestir </a:t>
                      </a:r>
                      <a:endParaRPr lang="fr-FR" dirty="0"/>
                    </a:p>
                  </a:txBody>
                  <a:tcPr/>
                </a:tc>
              </a:tr>
              <a:tr h="2352645">
                <a:tc>
                  <a:txBody>
                    <a:bodyPr/>
                    <a:lstStyle/>
                    <a:p>
                      <a:pPr marL="285750" indent="-285750">
                        <a:buFont typeface="Arial" panose="020B0604020202020204" pitchFamily="34" charset="0"/>
                        <a:buChar char="•"/>
                      </a:pPr>
                      <a:r>
                        <a:rPr lang="fr-FR" sz="3600" dirty="0" smtClean="0"/>
                        <a:t>Pays émergent</a:t>
                      </a:r>
                    </a:p>
                    <a:p>
                      <a:pPr marL="285750" indent="-285750">
                        <a:buFont typeface="Arial" panose="020B0604020202020204" pitchFamily="34" charset="0"/>
                        <a:buChar char="•"/>
                      </a:pPr>
                      <a:r>
                        <a:rPr lang="fr-FR" sz="3600" dirty="0" smtClean="0"/>
                        <a:t>Apartheid</a:t>
                      </a:r>
                      <a:endParaRPr lang="fr-FR" sz="3600" dirty="0"/>
                    </a:p>
                  </a:txBody>
                  <a:tcPr/>
                </a:tc>
                <a:tc>
                  <a:txBody>
                    <a:bodyPr/>
                    <a:lstStyle/>
                    <a:p>
                      <a:pPr marL="285750" indent="-285750">
                        <a:buFont typeface="Arial" panose="020B0604020202020204" pitchFamily="34" charset="0"/>
                        <a:buChar char="•"/>
                      </a:pPr>
                      <a:r>
                        <a:rPr lang="fr-FR" sz="3600" dirty="0" smtClean="0"/>
                        <a:t>Littoralisation</a:t>
                      </a:r>
                    </a:p>
                    <a:p>
                      <a:pPr marL="285750" indent="-285750">
                        <a:buFont typeface="Arial" panose="020B0604020202020204" pitchFamily="34" charset="0"/>
                        <a:buChar char="•"/>
                      </a:pPr>
                      <a:r>
                        <a:rPr lang="fr-FR" sz="3600" dirty="0" smtClean="0"/>
                        <a:t>maritimisation</a:t>
                      </a:r>
                    </a:p>
                    <a:p>
                      <a:pPr marL="285750" indent="-285750">
                        <a:buFont typeface="Arial" panose="020B0604020202020204" pitchFamily="34" charset="0"/>
                        <a:buChar char="•"/>
                      </a:pPr>
                      <a:r>
                        <a:rPr lang="fr-FR" sz="3600" dirty="0" smtClean="0"/>
                        <a:t>Réseaux</a:t>
                      </a:r>
                      <a:endParaRPr lang="fr-FR" sz="3600" baseline="0" dirty="0" smtClean="0"/>
                    </a:p>
                    <a:p>
                      <a:pPr marL="285750" indent="-285750">
                        <a:buFont typeface="Arial" panose="020B0604020202020204" pitchFamily="34" charset="0"/>
                        <a:buChar char="•"/>
                      </a:pPr>
                      <a:r>
                        <a:rPr lang="fr-FR" sz="3600" dirty="0" smtClean="0"/>
                        <a:t>Ségrégation</a:t>
                      </a:r>
                    </a:p>
                    <a:p>
                      <a:pPr marL="285750" indent="-285750">
                        <a:buFont typeface="Arial" panose="020B0604020202020204" pitchFamily="34" charset="0"/>
                        <a:buChar char="•"/>
                      </a:pPr>
                      <a:r>
                        <a:rPr lang="fr-FR" sz="3600" dirty="0" smtClean="0"/>
                        <a:t>Développement</a:t>
                      </a:r>
                    </a:p>
                    <a:p>
                      <a:pPr marL="285750" indent="-285750">
                        <a:buFont typeface="Arial" panose="020B0604020202020204" pitchFamily="34" charset="0"/>
                        <a:buChar char="•"/>
                      </a:pPr>
                      <a:r>
                        <a:rPr lang="fr-FR" sz="3600" dirty="0" smtClean="0"/>
                        <a:t>Puissance</a:t>
                      </a:r>
                    </a:p>
                    <a:p>
                      <a:pPr marL="285750" indent="-285750">
                        <a:buFont typeface="Arial" panose="020B0604020202020204" pitchFamily="34" charset="0"/>
                        <a:buChar char="•"/>
                      </a:pPr>
                      <a:r>
                        <a:rPr lang="fr-FR" sz="3600" dirty="0" smtClean="0"/>
                        <a:t>Mondialisation </a:t>
                      </a:r>
                    </a:p>
                    <a:p>
                      <a:pPr marL="285750" indent="-285750">
                        <a:buFont typeface="Arial" panose="020B0604020202020204" pitchFamily="34" charset="0"/>
                        <a:buChar char="•"/>
                      </a:pPr>
                      <a:r>
                        <a:rPr lang="fr-FR" sz="3600" dirty="0" smtClean="0"/>
                        <a:t>flux</a:t>
                      </a:r>
                      <a:endParaRPr lang="fr-FR" sz="3600" dirty="0"/>
                    </a:p>
                  </a:txBody>
                  <a:tcPr/>
                </a:tc>
              </a:tr>
            </a:tbl>
          </a:graphicData>
        </a:graphic>
      </p:graphicFrame>
    </p:spTree>
    <p:extLst>
      <p:ext uri="{BB962C8B-B14F-4D97-AF65-F5344CB8AC3E}">
        <p14:creationId xmlns:p14="http://schemas.microsoft.com/office/powerpoint/2010/main" val="3853593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7504" y="260648"/>
            <a:ext cx="8784976" cy="1323439"/>
          </a:xfrm>
          <a:prstGeom prst="rect">
            <a:avLst/>
          </a:prstGeom>
          <a:noFill/>
        </p:spPr>
        <p:txBody>
          <a:bodyPr wrap="square" rtlCol="0">
            <a:spAutoFit/>
          </a:bodyPr>
          <a:lstStyle/>
          <a:p>
            <a:r>
              <a:rPr lang="fr-FR" sz="2000" b="1" dirty="0" smtClean="0"/>
              <a:t>En Introduction</a:t>
            </a:r>
            <a:r>
              <a:rPr lang="fr-FR" b="1" dirty="0" smtClean="0"/>
              <a:t>: </a:t>
            </a:r>
            <a:r>
              <a:rPr lang="fr-FR" sz="2000" b="1" dirty="0" smtClean="0"/>
              <a:t>partir </a:t>
            </a:r>
            <a:r>
              <a:rPr lang="fr-FR" sz="2000" b="1" u="sng" dirty="0" smtClean="0"/>
              <a:t>des représentations mentales  </a:t>
            </a:r>
            <a:r>
              <a:rPr lang="fr-FR" sz="2000" b="1" dirty="0" smtClean="0"/>
              <a:t>sur l’Afrique: des clichés négatifs  mais  croissance économique visible à l’échelle des aires régionales  dont l’Afrique australe  </a:t>
            </a:r>
          </a:p>
          <a:p>
            <a:r>
              <a:rPr lang="fr-FR" sz="2000" b="1" dirty="0" smtClean="0"/>
              <a:t>Quelle problématique? </a:t>
            </a:r>
            <a:endParaRPr lang="fr-FR" sz="2000" b="1" dirty="0"/>
          </a:p>
        </p:txBody>
      </p:sp>
      <p:sp>
        <p:nvSpPr>
          <p:cNvPr id="6" name="Rectangle 5"/>
          <p:cNvSpPr/>
          <p:nvPr/>
        </p:nvSpPr>
        <p:spPr>
          <a:xfrm>
            <a:off x="186230" y="1700808"/>
            <a:ext cx="8496944" cy="5016758"/>
          </a:xfrm>
          <a:prstGeom prst="rect">
            <a:avLst/>
          </a:prstGeom>
        </p:spPr>
        <p:txBody>
          <a:bodyPr wrap="square">
            <a:spAutoFit/>
          </a:bodyPr>
          <a:lstStyle/>
          <a:p>
            <a:pPr algn="just"/>
            <a:r>
              <a:rPr lang="fr-FR" sz="3200" b="1" i="1" dirty="0">
                <a:solidFill>
                  <a:srgbClr val="00B050"/>
                </a:solidFill>
              </a:rPr>
              <a:t>Comment un grand ensemble d’ Afrique s’insère t-il dans le mondialisation</a:t>
            </a:r>
            <a:r>
              <a:rPr lang="fr-FR" sz="3200" i="1" dirty="0"/>
              <a:t>? </a:t>
            </a:r>
            <a:r>
              <a:rPr lang="fr-FR" sz="3200" b="1" i="1" dirty="0">
                <a:solidFill>
                  <a:srgbClr val="00B050"/>
                </a:solidFill>
              </a:rPr>
              <a:t>Quelles sont les formes de développement de l’Afrique australe ou orientale ou de l’ouest au sein d’une mondialisation croissante</a:t>
            </a:r>
            <a:r>
              <a:rPr lang="fr-FR" sz="3200" b="1" i="1" dirty="0" smtClean="0">
                <a:solidFill>
                  <a:srgbClr val="00B050"/>
                </a:solidFill>
              </a:rPr>
              <a:t>?</a:t>
            </a:r>
          </a:p>
          <a:p>
            <a:pPr algn="just"/>
            <a:endParaRPr lang="fr-FR" sz="3200" b="1" dirty="0">
              <a:solidFill>
                <a:srgbClr val="00B050"/>
              </a:solidFill>
            </a:endParaRPr>
          </a:p>
          <a:p>
            <a:pPr algn="just"/>
            <a:r>
              <a:rPr lang="fr-FR" sz="3200" b="1" i="1" dirty="0">
                <a:solidFill>
                  <a:srgbClr val="00B050"/>
                </a:solidFill>
              </a:rPr>
              <a:t>Comment et pourquoi la mondialisation transforme t-elle les territoires d’un grand ensemble africain appartenant aux «  </a:t>
            </a:r>
            <a:r>
              <a:rPr lang="fr-FR" sz="3200" b="1" i="1" dirty="0" err="1">
                <a:solidFill>
                  <a:srgbClr val="00B050"/>
                </a:solidFill>
              </a:rPr>
              <a:t>Suds</a:t>
            </a:r>
            <a:r>
              <a:rPr lang="fr-FR" sz="3200" b="1" i="1" dirty="0">
                <a:solidFill>
                  <a:srgbClr val="00B050"/>
                </a:solidFill>
              </a:rPr>
              <a:t> »? ( fiche </a:t>
            </a:r>
            <a:r>
              <a:rPr lang="fr-FR" sz="3200" b="1" i="1" dirty="0" err="1">
                <a:solidFill>
                  <a:srgbClr val="00B050"/>
                </a:solidFill>
              </a:rPr>
              <a:t>edusc</a:t>
            </a:r>
            <a:r>
              <a:rPr lang="fr-FR" sz="3200" b="1" dirty="0" err="1">
                <a:solidFill>
                  <a:srgbClr val="00B050"/>
                </a:solidFill>
              </a:rPr>
              <a:t>ol</a:t>
            </a:r>
            <a:r>
              <a:rPr lang="fr-FR" sz="3200" b="1" dirty="0">
                <a:solidFill>
                  <a:srgbClr val="00B050"/>
                </a:solidFill>
              </a:rPr>
              <a:t>)</a:t>
            </a:r>
          </a:p>
        </p:txBody>
      </p:sp>
    </p:spTree>
    <p:extLst>
      <p:ext uri="{BB962C8B-B14F-4D97-AF65-F5344CB8AC3E}">
        <p14:creationId xmlns:p14="http://schemas.microsoft.com/office/powerpoint/2010/main" val="402984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normAutofit fontScale="90000"/>
          </a:bodyPr>
          <a:lstStyle/>
          <a:p>
            <a:r>
              <a:rPr lang="fr-FR" dirty="0" smtClean="0"/>
              <a:t>Proposition de séquence à partir du choix de </a:t>
            </a:r>
            <a:r>
              <a:rPr lang="fr-FR" b="1" u="sng" dirty="0" smtClean="0">
                <a:solidFill>
                  <a:srgbClr val="FF0000"/>
                </a:solidFill>
              </a:rPr>
              <a:t>l’Afrique australe </a:t>
            </a:r>
            <a:endParaRPr lang="fr-FR" b="1" u="sng" dirty="0">
              <a:solidFill>
                <a:srgbClr val="FF0000"/>
              </a:solidFill>
            </a:endParaRPr>
          </a:p>
        </p:txBody>
      </p:sp>
      <p:sp>
        <p:nvSpPr>
          <p:cNvPr id="3" name="Espace réservé du contenu 2"/>
          <p:cNvSpPr>
            <a:spLocks noGrp="1"/>
          </p:cNvSpPr>
          <p:nvPr>
            <p:ph idx="1"/>
          </p:nvPr>
        </p:nvSpPr>
        <p:spPr>
          <a:xfrm>
            <a:off x="323528" y="1772816"/>
            <a:ext cx="8229600" cy="4857403"/>
          </a:xfrm>
        </p:spPr>
        <p:txBody>
          <a:bodyPr>
            <a:normAutofit fontScale="77500" lnSpcReduction="20000"/>
          </a:bodyPr>
          <a:lstStyle/>
          <a:p>
            <a:r>
              <a:rPr lang="fr-FR" dirty="0" smtClean="0"/>
              <a:t> </a:t>
            </a:r>
            <a:r>
              <a:rPr lang="fr-FR" b="1" dirty="0" smtClean="0"/>
              <a:t>Démarche adoptée</a:t>
            </a:r>
            <a:r>
              <a:rPr lang="fr-FR" dirty="0" smtClean="0"/>
              <a:t>: une étude de cas : </a:t>
            </a:r>
            <a:r>
              <a:rPr lang="fr-FR" dirty="0" smtClean="0">
                <a:solidFill>
                  <a:srgbClr val="FF0000"/>
                </a:solidFill>
              </a:rPr>
              <a:t>L’ Afrique du Sud</a:t>
            </a:r>
            <a:r>
              <a:rPr lang="fr-FR" dirty="0" smtClean="0"/>
              <a:t> :</a:t>
            </a:r>
          </a:p>
          <a:p>
            <a:endParaRPr lang="fr-FR" dirty="0" smtClean="0"/>
          </a:p>
          <a:p>
            <a:pPr marL="0" indent="0" algn="just">
              <a:buNone/>
            </a:pPr>
            <a:r>
              <a:rPr lang="fr-FR" b="1" u="sng" dirty="0" smtClean="0"/>
              <a:t>Rappel Etude de cas </a:t>
            </a:r>
            <a:r>
              <a:rPr lang="fr-FR" dirty="0" smtClean="0"/>
              <a:t>: partir d’un cas concret qui constitue l’entrée dans le thème = un paysage, un aménagement, un acteur …</a:t>
            </a:r>
          </a:p>
          <a:p>
            <a:pPr marL="0" indent="0" algn="just">
              <a:buNone/>
            </a:pPr>
            <a:r>
              <a:rPr lang="fr-FR" dirty="0"/>
              <a:t> </a:t>
            </a:r>
            <a:r>
              <a:rPr lang="fr-FR" dirty="0" smtClean="0"/>
              <a:t>              privilégier la démarche inductive</a:t>
            </a:r>
          </a:p>
          <a:p>
            <a:pPr marL="0" indent="0" algn="just">
              <a:buNone/>
            </a:pPr>
            <a:r>
              <a:rPr lang="fr-FR" dirty="0"/>
              <a:t> </a:t>
            </a:r>
            <a:r>
              <a:rPr lang="fr-FR" dirty="0" smtClean="0"/>
              <a:t>              mettre l’élève au cœur du raisonnement géographique </a:t>
            </a:r>
          </a:p>
          <a:p>
            <a:pPr marL="0" indent="0" algn="just">
              <a:buNone/>
            </a:pPr>
            <a:r>
              <a:rPr lang="fr-FR" dirty="0"/>
              <a:t> </a:t>
            </a:r>
            <a:r>
              <a:rPr lang="fr-FR" dirty="0" smtClean="0"/>
              <a:t>              problématiser</a:t>
            </a:r>
          </a:p>
          <a:p>
            <a:pPr marL="0" indent="0" algn="just">
              <a:buNone/>
            </a:pPr>
            <a:r>
              <a:rPr lang="fr-FR" dirty="0"/>
              <a:t> </a:t>
            </a:r>
            <a:r>
              <a:rPr lang="fr-FR" dirty="0" smtClean="0"/>
              <a:t>              faire souvent 2 études de cas ce qui permet une comparaison</a:t>
            </a:r>
          </a:p>
          <a:p>
            <a:pPr marL="0" indent="0" algn="just">
              <a:buNone/>
            </a:pPr>
            <a:r>
              <a:rPr lang="fr-FR" dirty="0"/>
              <a:t> </a:t>
            </a:r>
            <a:r>
              <a:rPr lang="fr-FR" dirty="0" smtClean="0"/>
              <a:t>               mettre en perspective: on parle de contextualisation</a:t>
            </a:r>
            <a:endParaRPr lang="fr-FR" dirty="0"/>
          </a:p>
        </p:txBody>
      </p:sp>
    </p:spTree>
    <p:extLst>
      <p:ext uri="{BB962C8B-B14F-4D97-AF65-F5344CB8AC3E}">
        <p14:creationId xmlns:p14="http://schemas.microsoft.com/office/powerpoint/2010/main" val="219928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NG - 35.4 ko">
            <a:hlinkClick r:id="rId2" tooltip="PNG - 35.4 ko"/>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436" y="1781231"/>
            <a:ext cx="3725475" cy="47307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59923" y="6037248"/>
            <a:ext cx="2134150" cy="34407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3148" y="1628800"/>
            <a:ext cx="5215001" cy="4401205"/>
          </a:xfrm>
          <a:prstGeom prst="rect">
            <a:avLst/>
          </a:prstGeom>
          <a:noFill/>
        </p:spPr>
        <p:txBody>
          <a:bodyPr wrap="square" rtlCol="0">
            <a:spAutoFit/>
          </a:bodyPr>
          <a:lstStyle/>
          <a:p>
            <a:r>
              <a:rPr lang="fr-FR" dirty="0" smtClean="0"/>
              <a:t> </a:t>
            </a:r>
            <a:r>
              <a:rPr lang="fr-FR" sz="2800" b="1" dirty="0" smtClean="0">
                <a:solidFill>
                  <a:srgbClr val="00B050"/>
                </a:solidFill>
              </a:rPr>
              <a:t>quelles délimitations?</a:t>
            </a:r>
          </a:p>
          <a:p>
            <a:pPr algn="just"/>
            <a:r>
              <a:rPr lang="fr-FR" dirty="0" smtClean="0"/>
              <a:t>Elles sont multiples et ont varié dans le temps </a:t>
            </a:r>
          </a:p>
          <a:p>
            <a:pPr marL="285750" indent="-285750" algn="just">
              <a:buFontTx/>
              <a:buChar char="-"/>
            </a:pPr>
            <a:r>
              <a:rPr lang="fr-FR" dirty="0" smtClean="0"/>
              <a:t>Limite traditionnelle aux frontières nord de l’Angola, Zambie, Malawi et Mozambique</a:t>
            </a:r>
          </a:p>
          <a:p>
            <a:pPr marL="285750" indent="-285750" algn="just">
              <a:buFontTx/>
              <a:buChar char="-"/>
            </a:pPr>
            <a:r>
              <a:rPr lang="fr-FR" dirty="0" smtClean="0"/>
              <a:t>Jean pierre Raison ( 1994) considère 10 pays appartenant à cet ensemble  et il distingue des «  cercles centrés sur l’Afrique du Sud » : 1</a:t>
            </a:r>
            <a:r>
              <a:rPr lang="fr-FR" baseline="30000" dirty="0" smtClean="0"/>
              <a:t>er</a:t>
            </a:r>
            <a:r>
              <a:rPr lang="fr-FR" dirty="0" smtClean="0"/>
              <a:t> cercle: Namibie, Lesotho, Swaziland, Botswana, Mozambique et des périphéries ( Zimbabwe, Malawi, Angola, Zambie) </a:t>
            </a:r>
          </a:p>
          <a:p>
            <a:pPr marL="285750" indent="-285750" algn="just">
              <a:buFontTx/>
              <a:buChar char="-"/>
            </a:pPr>
            <a:r>
              <a:rPr lang="fr-FR" dirty="0" smtClean="0"/>
              <a:t>Définition institutionnelle de la région: les 10 pays car états membres de la SADC ( </a:t>
            </a:r>
            <a:r>
              <a:rPr lang="fr-FR" dirty="0" err="1" smtClean="0"/>
              <a:t>Southern</a:t>
            </a:r>
            <a:r>
              <a:rPr lang="fr-FR" dirty="0" smtClean="0"/>
              <a:t> </a:t>
            </a:r>
            <a:r>
              <a:rPr lang="fr-FR" dirty="0" err="1" smtClean="0"/>
              <a:t>African</a:t>
            </a:r>
            <a:r>
              <a:rPr lang="fr-FR" dirty="0" smtClean="0"/>
              <a:t> </a:t>
            </a:r>
            <a:r>
              <a:rPr lang="fr-FR" dirty="0" err="1" smtClean="0"/>
              <a:t>Development</a:t>
            </a:r>
            <a:r>
              <a:rPr lang="fr-FR" dirty="0" smtClean="0"/>
              <a:t> </a:t>
            </a:r>
            <a:r>
              <a:rPr lang="fr-FR" dirty="0" err="1" smtClean="0"/>
              <a:t>Community</a:t>
            </a:r>
            <a:r>
              <a:rPr lang="fr-FR" dirty="0" smtClean="0"/>
              <a:t> </a:t>
            </a:r>
          </a:p>
          <a:p>
            <a:pPr algn="just"/>
            <a:endParaRPr lang="fr-FR" dirty="0"/>
          </a:p>
          <a:p>
            <a:pPr algn="just"/>
            <a:r>
              <a:rPr lang="fr-FR" dirty="0" smtClean="0"/>
              <a:t>D’après P.  Gervais . </a:t>
            </a:r>
            <a:r>
              <a:rPr lang="fr-FR" dirty="0" err="1" smtClean="0"/>
              <a:t>Lambony</a:t>
            </a:r>
            <a:endParaRPr lang="fr-FR" dirty="0"/>
          </a:p>
        </p:txBody>
      </p:sp>
      <p:sp>
        <p:nvSpPr>
          <p:cNvPr id="2" name="Forme libre 1"/>
          <p:cNvSpPr/>
          <p:nvPr/>
        </p:nvSpPr>
        <p:spPr>
          <a:xfrm>
            <a:off x="5500255" y="2457544"/>
            <a:ext cx="3368147" cy="3458347"/>
          </a:xfrm>
          <a:custGeom>
            <a:avLst/>
            <a:gdLst>
              <a:gd name="connsiteX0" fmla="*/ 152400 w 3368147"/>
              <a:gd name="connsiteY0" fmla="*/ 22420 h 3458347"/>
              <a:gd name="connsiteX1" fmla="*/ 581890 w 3368147"/>
              <a:gd name="connsiteY1" fmla="*/ 8565 h 3458347"/>
              <a:gd name="connsiteX2" fmla="*/ 609600 w 3368147"/>
              <a:gd name="connsiteY2" fmla="*/ 105547 h 3458347"/>
              <a:gd name="connsiteX3" fmla="*/ 651163 w 3368147"/>
              <a:gd name="connsiteY3" fmla="*/ 216383 h 3458347"/>
              <a:gd name="connsiteX4" fmla="*/ 692727 w 3368147"/>
              <a:gd name="connsiteY4" fmla="*/ 230238 h 3458347"/>
              <a:gd name="connsiteX5" fmla="*/ 858981 w 3368147"/>
              <a:gd name="connsiteY5" fmla="*/ 202529 h 3458347"/>
              <a:gd name="connsiteX6" fmla="*/ 900545 w 3368147"/>
              <a:gd name="connsiteY6" fmla="*/ 174820 h 3458347"/>
              <a:gd name="connsiteX7" fmla="*/ 983672 w 3368147"/>
              <a:gd name="connsiteY7" fmla="*/ 147111 h 3458347"/>
              <a:gd name="connsiteX8" fmla="*/ 1108363 w 3368147"/>
              <a:gd name="connsiteY8" fmla="*/ 160965 h 3458347"/>
              <a:gd name="connsiteX9" fmla="*/ 1163781 w 3368147"/>
              <a:gd name="connsiteY9" fmla="*/ 244092 h 3458347"/>
              <a:gd name="connsiteX10" fmla="*/ 1191490 w 3368147"/>
              <a:gd name="connsiteY10" fmla="*/ 341074 h 3458347"/>
              <a:gd name="connsiteX11" fmla="*/ 1219200 w 3368147"/>
              <a:gd name="connsiteY11" fmla="*/ 368783 h 3458347"/>
              <a:gd name="connsiteX12" fmla="*/ 1246909 w 3368147"/>
              <a:gd name="connsiteY12" fmla="*/ 451911 h 3458347"/>
              <a:gd name="connsiteX13" fmla="*/ 1260763 w 3368147"/>
              <a:gd name="connsiteY13" fmla="*/ 493474 h 3458347"/>
              <a:gd name="connsiteX14" fmla="*/ 1357745 w 3368147"/>
              <a:gd name="connsiteY14" fmla="*/ 521183 h 3458347"/>
              <a:gd name="connsiteX15" fmla="*/ 1440872 w 3368147"/>
              <a:gd name="connsiteY15" fmla="*/ 548892 h 3458347"/>
              <a:gd name="connsiteX16" fmla="*/ 1482436 w 3368147"/>
              <a:gd name="connsiteY16" fmla="*/ 576601 h 3458347"/>
              <a:gd name="connsiteX17" fmla="*/ 1565563 w 3368147"/>
              <a:gd name="connsiteY17" fmla="*/ 604311 h 3458347"/>
              <a:gd name="connsiteX18" fmla="*/ 1607127 w 3368147"/>
              <a:gd name="connsiteY18" fmla="*/ 632020 h 3458347"/>
              <a:gd name="connsiteX19" fmla="*/ 1648690 w 3368147"/>
              <a:gd name="connsiteY19" fmla="*/ 673583 h 3458347"/>
              <a:gd name="connsiteX20" fmla="*/ 1690254 w 3368147"/>
              <a:gd name="connsiteY20" fmla="*/ 687438 h 3458347"/>
              <a:gd name="connsiteX21" fmla="*/ 1773381 w 3368147"/>
              <a:gd name="connsiteY21" fmla="*/ 729001 h 3458347"/>
              <a:gd name="connsiteX22" fmla="*/ 1884218 w 3368147"/>
              <a:gd name="connsiteY22" fmla="*/ 784420 h 3458347"/>
              <a:gd name="connsiteX23" fmla="*/ 1884218 w 3368147"/>
              <a:gd name="connsiteY23" fmla="*/ 784420 h 3458347"/>
              <a:gd name="connsiteX24" fmla="*/ 1925781 w 3368147"/>
              <a:gd name="connsiteY24" fmla="*/ 812129 h 3458347"/>
              <a:gd name="connsiteX25" fmla="*/ 2008909 w 3368147"/>
              <a:gd name="connsiteY25" fmla="*/ 839838 h 3458347"/>
              <a:gd name="connsiteX26" fmla="*/ 2050472 w 3368147"/>
              <a:gd name="connsiteY26" fmla="*/ 825983 h 3458347"/>
              <a:gd name="connsiteX27" fmla="*/ 2050472 w 3368147"/>
              <a:gd name="connsiteY27" fmla="*/ 701292 h 3458347"/>
              <a:gd name="connsiteX28" fmla="*/ 2008909 w 3368147"/>
              <a:gd name="connsiteY28" fmla="*/ 673583 h 3458347"/>
              <a:gd name="connsiteX29" fmla="*/ 1981200 w 3368147"/>
              <a:gd name="connsiteY29" fmla="*/ 632020 h 3458347"/>
              <a:gd name="connsiteX30" fmla="*/ 1898072 w 3368147"/>
              <a:gd name="connsiteY30" fmla="*/ 535038 h 3458347"/>
              <a:gd name="connsiteX31" fmla="*/ 1870363 w 3368147"/>
              <a:gd name="connsiteY31" fmla="*/ 451911 h 3458347"/>
              <a:gd name="connsiteX32" fmla="*/ 1884218 w 3368147"/>
              <a:gd name="connsiteY32" fmla="*/ 382638 h 3458347"/>
              <a:gd name="connsiteX33" fmla="*/ 1981200 w 3368147"/>
              <a:gd name="connsiteY33" fmla="*/ 271801 h 3458347"/>
              <a:gd name="connsiteX34" fmla="*/ 2022763 w 3368147"/>
              <a:gd name="connsiteY34" fmla="*/ 257947 h 3458347"/>
              <a:gd name="connsiteX35" fmla="*/ 2105890 w 3368147"/>
              <a:gd name="connsiteY35" fmla="*/ 216383 h 3458347"/>
              <a:gd name="connsiteX36" fmla="*/ 2230581 w 3368147"/>
              <a:gd name="connsiteY36" fmla="*/ 244092 h 3458347"/>
              <a:gd name="connsiteX37" fmla="*/ 2272145 w 3368147"/>
              <a:gd name="connsiteY37" fmla="*/ 271801 h 3458347"/>
              <a:gd name="connsiteX38" fmla="*/ 2313709 w 3368147"/>
              <a:gd name="connsiteY38" fmla="*/ 285656 h 3458347"/>
              <a:gd name="connsiteX39" fmla="*/ 2438400 w 3368147"/>
              <a:gd name="connsiteY39" fmla="*/ 382638 h 3458347"/>
              <a:gd name="connsiteX40" fmla="*/ 2466109 w 3368147"/>
              <a:gd name="connsiteY40" fmla="*/ 424201 h 3458347"/>
              <a:gd name="connsiteX41" fmla="*/ 2493818 w 3368147"/>
              <a:gd name="connsiteY41" fmla="*/ 507329 h 3458347"/>
              <a:gd name="connsiteX42" fmla="*/ 2535381 w 3368147"/>
              <a:gd name="connsiteY42" fmla="*/ 936820 h 3458347"/>
              <a:gd name="connsiteX43" fmla="*/ 2549236 w 3368147"/>
              <a:gd name="connsiteY43" fmla="*/ 978383 h 3458347"/>
              <a:gd name="connsiteX44" fmla="*/ 2590800 w 3368147"/>
              <a:gd name="connsiteY44" fmla="*/ 1116929 h 3458347"/>
              <a:gd name="connsiteX45" fmla="*/ 2618509 w 3368147"/>
              <a:gd name="connsiteY45" fmla="*/ 1200056 h 3458347"/>
              <a:gd name="connsiteX46" fmla="*/ 2646218 w 3368147"/>
              <a:gd name="connsiteY46" fmla="*/ 1241620 h 3458347"/>
              <a:gd name="connsiteX47" fmla="*/ 2701636 w 3368147"/>
              <a:gd name="connsiteY47" fmla="*/ 1227765 h 3458347"/>
              <a:gd name="connsiteX48" fmla="*/ 2673927 w 3368147"/>
              <a:gd name="connsiteY48" fmla="*/ 950674 h 3458347"/>
              <a:gd name="connsiteX49" fmla="*/ 2660072 w 3368147"/>
              <a:gd name="connsiteY49" fmla="*/ 715147 h 3458347"/>
              <a:gd name="connsiteX50" fmla="*/ 2646218 w 3368147"/>
              <a:gd name="connsiteY50" fmla="*/ 673583 h 3458347"/>
              <a:gd name="connsiteX51" fmla="*/ 2770909 w 3368147"/>
              <a:gd name="connsiteY51" fmla="*/ 618165 h 3458347"/>
              <a:gd name="connsiteX52" fmla="*/ 3158836 w 3368147"/>
              <a:gd name="connsiteY52" fmla="*/ 590456 h 3458347"/>
              <a:gd name="connsiteX53" fmla="*/ 3200400 w 3368147"/>
              <a:gd name="connsiteY53" fmla="*/ 562747 h 3458347"/>
              <a:gd name="connsiteX54" fmla="*/ 3297381 w 3368147"/>
              <a:gd name="connsiteY54" fmla="*/ 576601 h 3458347"/>
              <a:gd name="connsiteX55" fmla="*/ 3311236 w 3368147"/>
              <a:gd name="connsiteY55" fmla="*/ 618165 h 3458347"/>
              <a:gd name="connsiteX56" fmla="*/ 3352800 w 3368147"/>
              <a:gd name="connsiteY56" fmla="*/ 701292 h 3458347"/>
              <a:gd name="connsiteX57" fmla="*/ 3352800 w 3368147"/>
              <a:gd name="connsiteY57" fmla="*/ 936820 h 3458347"/>
              <a:gd name="connsiteX58" fmla="*/ 3311236 w 3368147"/>
              <a:gd name="connsiteY58" fmla="*/ 1019947 h 3458347"/>
              <a:gd name="connsiteX59" fmla="*/ 3283527 w 3368147"/>
              <a:gd name="connsiteY59" fmla="*/ 1103074 h 3458347"/>
              <a:gd name="connsiteX60" fmla="*/ 3269672 w 3368147"/>
              <a:gd name="connsiteY60" fmla="*/ 1144638 h 3458347"/>
              <a:gd name="connsiteX61" fmla="*/ 3172690 w 3368147"/>
              <a:gd name="connsiteY61" fmla="*/ 1255474 h 3458347"/>
              <a:gd name="connsiteX62" fmla="*/ 3131127 w 3368147"/>
              <a:gd name="connsiteY62" fmla="*/ 1297038 h 3458347"/>
              <a:gd name="connsiteX63" fmla="*/ 3048000 w 3368147"/>
              <a:gd name="connsiteY63" fmla="*/ 1338601 h 3458347"/>
              <a:gd name="connsiteX64" fmla="*/ 2978727 w 3368147"/>
              <a:gd name="connsiteY64" fmla="*/ 1394020 h 3458347"/>
              <a:gd name="connsiteX65" fmla="*/ 2895600 w 3368147"/>
              <a:gd name="connsiteY65" fmla="*/ 1421729 h 3458347"/>
              <a:gd name="connsiteX66" fmla="*/ 2812472 w 3368147"/>
              <a:gd name="connsiteY66" fmla="*/ 1463292 h 3458347"/>
              <a:gd name="connsiteX67" fmla="*/ 2770909 w 3368147"/>
              <a:gd name="connsiteY67" fmla="*/ 1491001 h 3458347"/>
              <a:gd name="connsiteX68" fmla="*/ 2743200 w 3368147"/>
              <a:gd name="connsiteY68" fmla="*/ 1518711 h 3458347"/>
              <a:gd name="connsiteX69" fmla="*/ 2660072 w 3368147"/>
              <a:gd name="connsiteY69" fmla="*/ 1574129 h 3458347"/>
              <a:gd name="connsiteX70" fmla="*/ 2618509 w 3368147"/>
              <a:gd name="connsiteY70" fmla="*/ 1615692 h 3458347"/>
              <a:gd name="connsiteX71" fmla="*/ 2590800 w 3368147"/>
              <a:gd name="connsiteY71" fmla="*/ 1657256 h 3458347"/>
              <a:gd name="connsiteX72" fmla="*/ 2549236 w 3368147"/>
              <a:gd name="connsiteY72" fmla="*/ 1671111 h 3458347"/>
              <a:gd name="connsiteX73" fmla="*/ 2479963 w 3368147"/>
              <a:gd name="connsiteY73" fmla="*/ 1865074 h 3458347"/>
              <a:gd name="connsiteX74" fmla="*/ 2466109 w 3368147"/>
              <a:gd name="connsiteY74" fmla="*/ 2156020 h 3458347"/>
              <a:gd name="connsiteX75" fmla="*/ 2438400 w 3368147"/>
              <a:gd name="connsiteY75" fmla="*/ 2280711 h 3458347"/>
              <a:gd name="connsiteX76" fmla="*/ 2410690 w 3368147"/>
              <a:gd name="connsiteY76" fmla="*/ 2363838 h 3458347"/>
              <a:gd name="connsiteX77" fmla="*/ 2382981 w 3368147"/>
              <a:gd name="connsiteY77" fmla="*/ 2405401 h 3458347"/>
              <a:gd name="connsiteX78" fmla="*/ 2313709 w 3368147"/>
              <a:gd name="connsiteY78" fmla="*/ 2530092 h 3458347"/>
              <a:gd name="connsiteX79" fmla="*/ 2286000 w 3368147"/>
              <a:gd name="connsiteY79" fmla="*/ 2571656 h 3458347"/>
              <a:gd name="connsiteX80" fmla="*/ 2258290 w 3368147"/>
              <a:gd name="connsiteY80" fmla="*/ 2599365 h 3458347"/>
              <a:gd name="connsiteX81" fmla="*/ 2230581 w 3368147"/>
              <a:gd name="connsiteY81" fmla="*/ 2640929 h 3458347"/>
              <a:gd name="connsiteX82" fmla="*/ 2189018 w 3368147"/>
              <a:gd name="connsiteY82" fmla="*/ 2682492 h 3458347"/>
              <a:gd name="connsiteX83" fmla="*/ 2161309 w 3368147"/>
              <a:gd name="connsiteY83" fmla="*/ 2724056 h 3458347"/>
              <a:gd name="connsiteX84" fmla="*/ 2078181 w 3368147"/>
              <a:gd name="connsiteY84" fmla="*/ 2807183 h 3458347"/>
              <a:gd name="connsiteX85" fmla="*/ 2050472 w 3368147"/>
              <a:gd name="connsiteY85" fmla="*/ 2848747 h 3458347"/>
              <a:gd name="connsiteX86" fmla="*/ 1981200 w 3368147"/>
              <a:gd name="connsiteY86" fmla="*/ 2931874 h 3458347"/>
              <a:gd name="connsiteX87" fmla="*/ 1967345 w 3368147"/>
              <a:gd name="connsiteY87" fmla="*/ 2973438 h 3458347"/>
              <a:gd name="connsiteX88" fmla="*/ 1911927 w 3368147"/>
              <a:gd name="connsiteY88" fmla="*/ 3042711 h 3458347"/>
              <a:gd name="connsiteX89" fmla="*/ 1814945 w 3368147"/>
              <a:gd name="connsiteY89" fmla="*/ 3167401 h 3458347"/>
              <a:gd name="connsiteX90" fmla="*/ 1745672 w 3368147"/>
              <a:gd name="connsiteY90" fmla="*/ 3236674 h 3458347"/>
              <a:gd name="connsiteX91" fmla="*/ 1704109 w 3368147"/>
              <a:gd name="connsiteY91" fmla="*/ 3264383 h 3458347"/>
              <a:gd name="connsiteX92" fmla="*/ 1607127 w 3368147"/>
              <a:gd name="connsiteY92" fmla="*/ 3375220 h 3458347"/>
              <a:gd name="connsiteX93" fmla="*/ 1524000 w 3368147"/>
              <a:gd name="connsiteY93" fmla="*/ 3444492 h 3458347"/>
              <a:gd name="connsiteX94" fmla="*/ 1482436 w 3368147"/>
              <a:gd name="connsiteY94" fmla="*/ 3458347 h 3458347"/>
              <a:gd name="connsiteX95" fmla="*/ 1149927 w 3368147"/>
              <a:gd name="connsiteY95" fmla="*/ 3416783 h 3458347"/>
              <a:gd name="connsiteX96" fmla="*/ 1052945 w 3368147"/>
              <a:gd name="connsiteY96" fmla="*/ 3389074 h 3458347"/>
              <a:gd name="connsiteX97" fmla="*/ 983672 w 3368147"/>
              <a:gd name="connsiteY97" fmla="*/ 3375220 h 3458347"/>
              <a:gd name="connsiteX98" fmla="*/ 886690 w 3368147"/>
              <a:gd name="connsiteY98" fmla="*/ 3347511 h 3458347"/>
              <a:gd name="connsiteX99" fmla="*/ 706581 w 3368147"/>
              <a:gd name="connsiteY99" fmla="*/ 3347511 h 3458347"/>
              <a:gd name="connsiteX100" fmla="*/ 678872 w 3368147"/>
              <a:gd name="connsiteY100" fmla="*/ 3319801 h 3458347"/>
              <a:gd name="connsiteX101" fmla="*/ 651163 w 3368147"/>
              <a:gd name="connsiteY101" fmla="*/ 3278238 h 3458347"/>
              <a:gd name="connsiteX102" fmla="*/ 609600 w 3368147"/>
              <a:gd name="connsiteY102" fmla="*/ 3222820 h 3458347"/>
              <a:gd name="connsiteX103" fmla="*/ 554181 w 3368147"/>
              <a:gd name="connsiteY103" fmla="*/ 3139692 h 3458347"/>
              <a:gd name="connsiteX104" fmla="*/ 540327 w 3368147"/>
              <a:gd name="connsiteY104" fmla="*/ 3098129 h 3458347"/>
              <a:gd name="connsiteX105" fmla="*/ 512618 w 3368147"/>
              <a:gd name="connsiteY105" fmla="*/ 2807183 h 3458347"/>
              <a:gd name="connsiteX106" fmla="*/ 484909 w 3368147"/>
              <a:gd name="connsiteY106" fmla="*/ 2724056 h 3458347"/>
              <a:gd name="connsiteX107" fmla="*/ 443345 w 3368147"/>
              <a:gd name="connsiteY107" fmla="*/ 2682492 h 3458347"/>
              <a:gd name="connsiteX108" fmla="*/ 429490 w 3368147"/>
              <a:gd name="connsiteY108" fmla="*/ 2640929 h 3458347"/>
              <a:gd name="connsiteX109" fmla="*/ 346363 w 3368147"/>
              <a:gd name="connsiteY109" fmla="*/ 2530092 h 3458347"/>
              <a:gd name="connsiteX110" fmla="*/ 318654 w 3368147"/>
              <a:gd name="connsiteY110" fmla="*/ 2446965 h 3458347"/>
              <a:gd name="connsiteX111" fmla="*/ 304800 w 3368147"/>
              <a:gd name="connsiteY111" fmla="*/ 2405401 h 3458347"/>
              <a:gd name="connsiteX112" fmla="*/ 290945 w 3368147"/>
              <a:gd name="connsiteY112" fmla="*/ 2363838 h 3458347"/>
              <a:gd name="connsiteX113" fmla="*/ 263236 w 3368147"/>
              <a:gd name="connsiteY113" fmla="*/ 2253001 h 3458347"/>
              <a:gd name="connsiteX114" fmla="*/ 249381 w 3368147"/>
              <a:gd name="connsiteY114" fmla="*/ 2211438 h 3458347"/>
              <a:gd name="connsiteX115" fmla="*/ 221672 w 3368147"/>
              <a:gd name="connsiteY115" fmla="*/ 2100601 h 3458347"/>
              <a:gd name="connsiteX116" fmla="*/ 207818 w 3368147"/>
              <a:gd name="connsiteY116" fmla="*/ 2017474 h 3458347"/>
              <a:gd name="connsiteX117" fmla="*/ 193963 w 3368147"/>
              <a:gd name="connsiteY117" fmla="*/ 1975911 h 3458347"/>
              <a:gd name="connsiteX118" fmla="*/ 166254 w 3368147"/>
              <a:gd name="connsiteY118" fmla="*/ 1865074 h 3458347"/>
              <a:gd name="connsiteX119" fmla="*/ 152400 w 3368147"/>
              <a:gd name="connsiteY119" fmla="*/ 1712674 h 3458347"/>
              <a:gd name="connsiteX120" fmla="*/ 124690 w 3368147"/>
              <a:gd name="connsiteY120" fmla="*/ 1615692 h 3458347"/>
              <a:gd name="connsiteX121" fmla="*/ 110836 w 3368147"/>
              <a:gd name="connsiteY121" fmla="*/ 1560274 h 3458347"/>
              <a:gd name="connsiteX122" fmla="*/ 96981 w 3368147"/>
              <a:gd name="connsiteY122" fmla="*/ 1491001 h 3458347"/>
              <a:gd name="connsiteX123" fmla="*/ 69272 w 3368147"/>
              <a:gd name="connsiteY123" fmla="*/ 1407874 h 3458347"/>
              <a:gd name="connsiteX124" fmla="*/ 41563 w 3368147"/>
              <a:gd name="connsiteY124" fmla="*/ 1310892 h 3458347"/>
              <a:gd name="connsiteX125" fmla="*/ 13854 w 3368147"/>
              <a:gd name="connsiteY125" fmla="*/ 1227765 h 3458347"/>
              <a:gd name="connsiteX126" fmla="*/ 0 w 3368147"/>
              <a:gd name="connsiteY126" fmla="*/ 1186201 h 3458347"/>
              <a:gd name="connsiteX127" fmla="*/ 13854 w 3368147"/>
              <a:gd name="connsiteY127" fmla="*/ 992238 h 3458347"/>
              <a:gd name="connsiteX128" fmla="*/ 41563 w 3368147"/>
              <a:gd name="connsiteY128" fmla="*/ 950674 h 3458347"/>
              <a:gd name="connsiteX129" fmla="*/ 55418 w 3368147"/>
              <a:gd name="connsiteY129" fmla="*/ 895256 h 3458347"/>
              <a:gd name="connsiteX130" fmla="*/ 96981 w 3368147"/>
              <a:gd name="connsiteY130" fmla="*/ 812129 h 3458347"/>
              <a:gd name="connsiteX131" fmla="*/ 138545 w 3368147"/>
              <a:gd name="connsiteY131" fmla="*/ 784420 h 3458347"/>
              <a:gd name="connsiteX132" fmla="*/ 180109 w 3368147"/>
              <a:gd name="connsiteY132" fmla="*/ 701292 h 3458347"/>
              <a:gd name="connsiteX133" fmla="*/ 207818 w 3368147"/>
              <a:gd name="connsiteY133" fmla="*/ 659729 h 3458347"/>
              <a:gd name="connsiteX134" fmla="*/ 263236 w 3368147"/>
              <a:gd name="connsiteY134" fmla="*/ 548892 h 3458347"/>
              <a:gd name="connsiteX135" fmla="*/ 304800 w 3368147"/>
              <a:gd name="connsiteY135" fmla="*/ 410347 h 3458347"/>
              <a:gd name="connsiteX136" fmla="*/ 277090 w 3368147"/>
              <a:gd name="connsiteY136" fmla="*/ 230238 h 3458347"/>
              <a:gd name="connsiteX137" fmla="*/ 249381 w 3368147"/>
              <a:gd name="connsiteY137" fmla="*/ 188674 h 3458347"/>
              <a:gd name="connsiteX138" fmla="*/ 180109 w 3368147"/>
              <a:gd name="connsiteY138" fmla="*/ 119401 h 3458347"/>
              <a:gd name="connsiteX139" fmla="*/ 138545 w 3368147"/>
              <a:gd name="connsiteY139" fmla="*/ 91692 h 3458347"/>
              <a:gd name="connsiteX140" fmla="*/ 152400 w 3368147"/>
              <a:gd name="connsiteY140" fmla="*/ 22420 h 34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368147" h="3458347">
                <a:moveTo>
                  <a:pt x="152400" y="22420"/>
                </a:moveTo>
                <a:cubicBezTo>
                  <a:pt x="226291" y="8566"/>
                  <a:pt x="318389" y="-11704"/>
                  <a:pt x="581890" y="8565"/>
                </a:cubicBezTo>
                <a:cubicBezTo>
                  <a:pt x="597318" y="54847"/>
                  <a:pt x="598003" y="53362"/>
                  <a:pt x="609600" y="105547"/>
                </a:cubicBezTo>
                <a:cubicBezTo>
                  <a:pt x="618125" y="143911"/>
                  <a:pt x="616469" y="188628"/>
                  <a:pt x="651163" y="216383"/>
                </a:cubicBezTo>
                <a:cubicBezTo>
                  <a:pt x="662567" y="225506"/>
                  <a:pt x="678872" y="225620"/>
                  <a:pt x="692727" y="230238"/>
                </a:cubicBezTo>
                <a:cubicBezTo>
                  <a:pt x="732230" y="225849"/>
                  <a:pt x="812561" y="225739"/>
                  <a:pt x="858981" y="202529"/>
                </a:cubicBezTo>
                <a:cubicBezTo>
                  <a:pt x="873874" y="195082"/>
                  <a:pt x="885329" y="181583"/>
                  <a:pt x="900545" y="174820"/>
                </a:cubicBezTo>
                <a:cubicBezTo>
                  <a:pt x="927235" y="162958"/>
                  <a:pt x="983672" y="147111"/>
                  <a:pt x="983672" y="147111"/>
                </a:cubicBezTo>
                <a:cubicBezTo>
                  <a:pt x="1025236" y="151729"/>
                  <a:pt x="1071542" y="141139"/>
                  <a:pt x="1108363" y="160965"/>
                </a:cubicBezTo>
                <a:cubicBezTo>
                  <a:pt x="1137685" y="176753"/>
                  <a:pt x="1163781" y="244092"/>
                  <a:pt x="1163781" y="244092"/>
                </a:cubicBezTo>
                <a:cubicBezTo>
                  <a:pt x="1166368" y="254439"/>
                  <a:pt x="1182973" y="326879"/>
                  <a:pt x="1191490" y="341074"/>
                </a:cubicBezTo>
                <a:cubicBezTo>
                  <a:pt x="1198211" y="352275"/>
                  <a:pt x="1209963" y="359547"/>
                  <a:pt x="1219200" y="368783"/>
                </a:cubicBezTo>
                <a:lnTo>
                  <a:pt x="1246909" y="451911"/>
                </a:lnTo>
                <a:cubicBezTo>
                  <a:pt x="1251527" y="465765"/>
                  <a:pt x="1246909" y="488856"/>
                  <a:pt x="1260763" y="493474"/>
                </a:cubicBezTo>
                <a:cubicBezTo>
                  <a:pt x="1400428" y="540030"/>
                  <a:pt x="1183805" y="469002"/>
                  <a:pt x="1357745" y="521183"/>
                </a:cubicBezTo>
                <a:cubicBezTo>
                  <a:pt x="1385721" y="529576"/>
                  <a:pt x="1440872" y="548892"/>
                  <a:pt x="1440872" y="548892"/>
                </a:cubicBezTo>
                <a:cubicBezTo>
                  <a:pt x="1454727" y="558128"/>
                  <a:pt x="1467220" y="569838"/>
                  <a:pt x="1482436" y="576601"/>
                </a:cubicBezTo>
                <a:cubicBezTo>
                  <a:pt x="1509127" y="588464"/>
                  <a:pt x="1541260" y="588109"/>
                  <a:pt x="1565563" y="604311"/>
                </a:cubicBezTo>
                <a:cubicBezTo>
                  <a:pt x="1579418" y="613547"/>
                  <a:pt x="1594335" y="621360"/>
                  <a:pt x="1607127" y="632020"/>
                </a:cubicBezTo>
                <a:cubicBezTo>
                  <a:pt x="1622179" y="644563"/>
                  <a:pt x="1632388" y="662715"/>
                  <a:pt x="1648690" y="673583"/>
                </a:cubicBezTo>
                <a:cubicBezTo>
                  <a:pt x="1660841" y="681684"/>
                  <a:pt x="1677192" y="680907"/>
                  <a:pt x="1690254" y="687438"/>
                </a:cubicBezTo>
                <a:cubicBezTo>
                  <a:pt x="1797679" y="741150"/>
                  <a:pt x="1668916" y="694180"/>
                  <a:pt x="1773381" y="729001"/>
                </a:cubicBezTo>
                <a:cubicBezTo>
                  <a:pt x="1821743" y="777365"/>
                  <a:pt x="1788698" y="752580"/>
                  <a:pt x="1884218" y="784420"/>
                </a:cubicBezTo>
                <a:lnTo>
                  <a:pt x="1884218" y="784420"/>
                </a:lnTo>
                <a:cubicBezTo>
                  <a:pt x="1898072" y="793656"/>
                  <a:pt x="1910565" y="805366"/>
                  <a:pt x="1925781" y="812129"/>
                </a:cubicBezTo>
                <a:cubicBezTo>
                  <a:pt x="1952472" y="823992"/>
                  <a:pt x="2008909" y="839838"/>
                  <a:pt x="2008909" y="839838"/>
                </a:cubicBezTo>
                <a:cubicBezTo>
                  <a:pt x="2022763" y="835220"/>
                  <a:pt x="2039068" y="835106"/>
                  <a:pt x="2050472" y="825983"/>
                </a:cubicBezTo>
                <a:cubicBezTo>
                  <a:pt x="2085434" y="798014"/>
                  <a:pt x="2099145" y="733741"/>
                  <a:pt x="2050472" y="701292"/>
                </a:cubicBezTo>
                <a:lnTo>
                  <a:pt x="2008909" y="673583"/>
                </a:lnTo>
                <a:cubicBezTo>
                  <a:pt x="1999673" y="659729"/>
                  <a:pt x="1992036" y="644662"/>
                  <a:pt x="1981200" y="632020"/>
                </a:cubicBezTo>
                <a:cubicBezTo>
                  <a:pt x="1880411" y="514434"/>
                  <a:pt x="1961685" y="630457"/>
                  <a:pt x="1898072" y="535038"/>
                </a:cubicBezTo>
                <a:cubicBezTo>
                  <a:pt x="1888836" y="507329"/>
                  <a:pt x="1864635" y="480552"/>
                  <a:pt x="1870363" y="451911"/>
                </a:cubicBezTo>
                <a:cubicBezTo>
                  <a:pt x="1874981" y="428820"/>
                  <a:pt x="1874474" y="404076"/>
                  <a:pt x="1884218" y="382638"/>
                </a:cubicBezTo>
                <a:cubicBezTo>
                  <a:pt x="1908667" y="328851"/>
                  <a:pt x="1932031" y="296386"/>
                  <a:pt x="1981200" y="271801"/>
                </a:cubicBezTo>
                <a:cubicBezTo>
                  <a:pt x="1994262" y="265270"/>
                  <a:pt x="2008909" y="262565"/>
                  <a:pt x="2022763" y="257947"/>
                </a:cubicBezTo>
                <a:cubicBezTo>
                  <a:pt x="2043776" y="243939"/>
                  <a:pt x="2077212" y="216383"/>
                  <a:pt x="2105890" y="216383"/>
                </a:cubicBezTo>
                <a:cubicBezTo>
                  <a:pt x="2154654" y="216383"/>
                  <a:pt x="2187721" y="229806"/>
                  <a:pt x="2230581" y="244092"/>
                </a:cubicBezTo>
                <a:cubicBezTo>
                  <a:pt x="2244436" y="253328"/>
                  <a:pt x="2257252" y="264354"/>
                  <a:pt x="2272145" y="271801"/>
                </a:cubicBezTo>
                <a:cubicBezTo>
                  <a:pt x="2285207" y="278332"/>
                  <a:pt x="2302181" y="276690"/>
                  <a:pt x="2313709" y="285656"/>
                </a:cubicBezTo>
                <a:cubicBezTo>
                  <a:pt x="2453890" y="394686"/>
                  <a:pt x="2342246" y="350586"/>
                  <a:pt x="2438400" y="382638"/>
                </a:cubicBezTo>
                <a:cubicBezTo>
                  <a:pt x="2447636" y="396492"/>
                  <a:pt x="2459346" y="408985"/>
                  <a:pt x="2466109" y="424201"/>
                </a:cubicBezTo>
                <a:cubicBezTo>
                  <a:pt x="2477972" y="450892"/>
                  <a:pt x="2493818" y="507329"/>
                  <a:pt x="2493818" y="507329"/>
                </a:cubicBezTo>
                <a:cubicBezTo>
                  <a:pt x="2498333" y="563764"/>
                  <a:pt x="2508655" y="816555"/>
                  <a:pt x="2535381" y="936820"/>
                </a:cubicBezTo>
                <a:cubicBezTo>
                  <a:pt x="2538549" y="951076"/>
                  <a:pt x="2545224" y="964341"/>
                  <a:pt x="2549236" y="978383"/>
                </a:cubicBezTo>
                <a:cubicBezTo>
                  <a:pt x="2591120" y="1124977"/>
                  <a:pt x="2524938" y="919343"/>
                  <a:pt x="2590800" y="1116929"/>
                </a:cubicBezTo>
                <a:cubicBezTo>
                  <a:pt x="2590801" y="1116933"/>
                  <a:pt x="2618507" y="1200053"/>
                  <a:pt x="2618509" y="1200056"/>
                </a:cubicBezTo>
                <a:lnTo>
                  <a:pt x="2646218" y="1241620"/>
                </a:lnTo>
                <a:cubicBezTo>
                  <a:pt x="2664691" y="1237002"/>
                  <a:pt x="2698327" y="1246517"/>
                  <a:pt x="2701636" y="1227765"/>
                </a:cubicBezTo>
                <a:cubicBezTo>
                  <a:pt x="2720308" y="1121953"/>
                  <a:pt x="2697065" y="1043231"/>
                  <a:pt x="2673927" y="950674"/>
                </a:cubicBezTo>
                <a:cubicBezTo>
                  <a:pt x="2669309" y="872165"/>
                  <a:pt x="2667897" y="793401"/>
                  <a:pt x="2660072" y="715147"/>
                </a:cubicBezTo>
                <a:cubicBezTo>
                  <a:pt x="2658619" y="700615"/>
                  <a:pt x="2640794" y="687143"/>
                  <a:pt x="2646218" y="673583"/>
                </a:cubicBezTo>
                <a:cubicBezTo>
                  <a:pt x="2656351" y="648249"/>
                  <a:pt x="2769747" y="618552"/>
                  <a:pt x="2770909" y="618165"/>
                </a:cubicBezTo>
                <a:cubicBezTo>
                  <a:pt x="2922088" y="567773"/>
                  <a:pt x="2797891" y="604894"/>
                  <a:pt x="3158836" y="590456"/>
                </a:cubicBezTo>
                <a:cubicBezTo>
                  <a:pt x="3172691" y="581220"/>
                  <a:pt x="3183831" y="564404"/>
                  <a:pt x="3200400" y="562747"/>
                </a:cubicBezTo>
                <a:cubicBezTo>
                  <a:pt x="3232893" y="559498"/>
                  <a:pt x="3268173" y="561997"/>
                  <a:pt x="3297381" y="576601"/>
                </a:cubicBezTo>
                <a:cubicBezTo>
                  <a:pt x="3310443" y="583132"/>
                  <a:pt x="3304705" y="605103"/>
                  <a:pt x="3311236" y="618165"/>
                </a:cubicBezTo>
                <a:cubicBezTo>
                  <a:pt x="3364952" y="725598"/>
                  <a:pt x="3317974" y="596820"/>
                  <a:pt x="3352800" y="701292"/>
                </a:cubicBezTo>
                <a:cubicBezTo>
                  <a:pt x="3372261" y="818062"/>
                  <a:pt x="3374243" y="786720"/>
                  <a:pt x="3352800" y="936820"/>
                </a:cubicBezTo>
                <a:cubicBezTo>
                  <a:pt x="3344823" y="992662"/>
                  <a:pt x="3334340" y="967963"/>
                  <a:pt x="3311236" y="1019947"/>
                </a:cubicBezTo>
                <a:cubicBezTo>
                  <a:pt x="3299374" y="1046637"/>
                  <a:pt x="3292763" y="1075365"/>
                  <a:pt x="3283527" y="1103074"/>
                </a:cubicBezTo>
                <a:cubicBezTo>
                  <a:pt x="3278909" y="1116929"/>
                  <a:pt x="3277773" y="1132487"/>
                  <a:pt x="3269672" y="1144638"/>
                </a:cubicBezTo>
                <a:cubicBezTo>
                  <a:pt x="3170378" y="1293579"/>
                  <a:pt x="3259283" y="1183313"/>
                  <a:pt x="3172690" y="1255474"/>
                </a:cubicBezTo>
                <a:cubicBezTo>
                  <a:pt x="3157638" y="1268017"/>
                  <a:pt x="3146179" y="1284495"/>
                  <a:pt x="3131127" y="1297038"/>
                </a:cubicBezTo>
                <a:cubicBezTo>
                  <a:pt x="3095318" y="1326879"/>
                  <a:pt x="3089655" y="1324716"/>
                  <a:pt x="3048000" y="1338601"/>
                </a:cubicBezTo>
                <a:cubicBezTo>
                  <a:pt x="3024970" y="1361631"/>
                  <a:pt x="3010185" y="1380038"/>
                  <a:pt x="2978727" y="1394020"/>
                </a:cubicBezTo>
                <a:cubicBezTo>
                  <a:pt x="2952037" y="1405882"/>
                  <a:pt x="2919902" y="1405528"/>
                  <a:pt x="2895600" y="1421729"/>
                </a:cubicBezTo>
                <a:cubicBezTo>
                  <a:pt x="2841885" y="1457539"/>
                  <a:pt x="2869833" y="1444173"/>
                  <a:pt x="2812472" y="1463292"/>
                </a:cubicBezTo>
                <a:cubicBezTo>
                  <a:pt x="2798618" y="1472528"/>
                  <a:pt x="2783911" y="1480599"/>
                  <a:pt x="2770909" y="1491001"/>
                </a:cubicBezTo>
                <a:cubicBezTo>
                  <a:pt x="2760709" y="1499161"/>
                  <a:pt x="2753650" y="1510874"/>
                  <a:pt x="2743200" y="1518711"/>
                </a:cubicBezTo>
                <a:cubicBezTo>
                  <a:pt x="2716558" y="1538692"/>
                  <a:pt x="2683620" y="1550581"/>
                  <a:pt x="2660072" y="1574129"/>
                </a:cubicBezTo>
                <a:cubicBezTo>
                  <a:pt x="2646218" y="1587983"/>
                  <a:pt x="2631052" y="1600640"/>
                  <a:pt x="2618509" y="1615692"/>
                </a:cubicBezTo>
                <a:cubicBezTo>
                  <a:pt x="2607849" y="1628484"/>
                  <a:pt x="2603802" y="1646854"/>
                  <a:pt x="2590800" y="1657256"/>
                </a:cubicBezTo>
                <a:cubicBezTo>
                  <a:pt x="2579396" y="1666379"/>
                  <a:pt x="2563091" y="1666493"/>
                  <a:pt x="2549236" y="1671111"/>
                </a:cubicBezTo>
                <a:cubicBezTo>
                  <a:pt x="2473165" y="1785218"/>
                  <a:pt x="2497949" y="1721193"/>
                  <a:pt x="2479963" y="1865074"/>
                </a:cubicBezTo>
                <a:cubicBezTo>
                  <a:pt x="2475345" y="1962056"/>
                  <a:pt x="2473556" y="2059214"/>
                  <a:pt x="2466109" y="2156020"/>
                </a:cubicBezTo>
                <a:cubicBezTo>
                  <a:pt x="2464746" y="2173740"/>
                  <a:pt x="2444844" y="2259232"/>
                  <a:pt x="2438400" y="2280711"/>
                </a:cubicBezTo>
                <a:cubicBezTo>
                  <a:pt x="2430007" y="2308687"/>
                  <a:pt x="2426892" y="2339536"/>
                  <a:pt x="2410690" y="2363838"/>
                </a:cubicBezTo>
                <a:lnTo>
                  <a:pt x="2382981" y="2405401"/>
                </a:lnTo>
                <a:cubicBezTo>
                  <a:pt x="2358596" y="2478559"/>
                  <a:pt x="2377228" y="2434813"/>
                  <a:pt x="2313709" y="2530092"/>
                </a:cubicBezTo>
                <a:cubicBezTo>
                  <a:pt x="2304473" y="2543947"/>
                  <a:pt x="2297774" y="2559882"/>
                  <a:pt x="2286000" y="2571656"/>
                </a:cubicBezTo>
                <a:cubicBezTo>
                  <a:pt x="2276763" y="2580892"/>
                  <a:pt x="2266450" y="2589165"/>
                  <a:pt x="2258290" y="2599365"/>
                </a:cubicBezTo>
                <a:cubicBezTo>
                  <a:pt x="2247888" y="2612367"/>
                  <a:pt x="2241241" y="2628137"/>
                  <a:pt x="2230581" y="2640929"/>
                </a:cubicBezTo>
                <a:cubicBezTo>
                  <a:pt x="2218038" y="2655981"/>
                  <a:pt x="2201561" y="2667440"/>
                  <a:pt x="2189018" y="2682492"/>
                </a:cubicBezTo>
                <a:cubicBezTo>
                  <a:pt x="2178358" y="2695284"/>
                  <a:pt x="2172371" y="2711611"/>
                  <a:pt x="2161309" y="2724056"/>
                </a:cubicBezTo>
                <a:cubicBezTo>
                  <a:pt x="2135275" y="2753344"/>
                  <a:pt x="2099918" y="2774578"/>
                  <a:pt x="2078181" y="2807183"/>
                </a:cubicBezTo>
                <a:cubicBezTo>
                  <a:pt x="2068945" y="2821038"/>
                  <a:pt x="2061132" y="2835955"/>
                  <a:pt x="2050472" y="2848747"/>
                </a:cubicBezTo>
                <a:cubicBezTo>
                  <a:pt x="2012173" y="2894707"/>
                  <a:pt x="2006998" y="2880279"/>
                  <a:pt x="1981200" y="2931874"/>
                </a:cubicBezTo>
                <a:cubicBezTo>
                  <a:pt x="1974669" y="2944936"/>
                  <a:pt x="1973876" y="2960376"/>
                  <a:pt x="1967345" y="2973438"/>
                </a:cubicBezTo>
                <a:cubicBezTo>
                  <a:pt x="1949868" y="3008391"/>
                  <a:pt x="1937698" y="3016939"/>
                  <a:pt x="1911927" y="3042711"/>
                </a:cubicBezTo>
                <a:cubicBezTo>
                  <a:pt x="1885679" y="3121450"/>
                  <a:pt x="1908399" y="3073946"/>
                  <a:pt x="1814945" y="3167401"/>
                </a:cubicBezTo>
                <a:lnTo>
                  <a:pt x="1745672" y="3236674"/>
                </a:lnTo>
                <a:lnTo>
                  <a:pt x="1704109" y="3264383"/>
                </a:lnTo>
                <a:cubicBezTo>
                  <a:pt x="1658287" y="3333117"/>
                  <a:pt x="1688173" y="3294175"/>
                  <a:pt x="1607127" y="3375220"/>
                </a:cubicBezTo>
                <a:cubicBezTo>
                  <a:pt x="1576488" y="3405858"/>
                  <a:pt x="1562575" y="3425204"/>
                  <a:pt x="1524000" y="3444492"/>
                </a:cubicBezTo>
                <a:cubicBezTo>
                  <a:pt x="1510938" y="3451023"/>
                  <a:pt x="1496291" y="3453729"/>
                  <a:pt x="1482436" y="3458347"/>
                </a:cubicBezTo>
                <a:cubicBezTo>
                  <a:pt x="1388933" y="3450555"/>
                  <a:pt x="1240970" y="3442795"/>
                  <a:pt x="1149927" y="3416783"/>
                </a:cubicBezTo>
                <a:cubicBezTo>
                  <a:pt x="1117600" y="3407547"/>
                  <a:pt x="1085562" y="3397228"/>
                  <a:pt x="1052945" y="3389074"/>
                </a:cubicBezTo>
                <a:cubicBezTo>
                  <a:pt x="1030100" y="3383363"/>
                  <a:pt x="1006660" y="3380328"/>
                  <a:pt x="983672" y="3375220"/>
                </a:cubicBezTo>
                <a:cubicBezTo>
                  <a:pt x="931491" y="3363624"/>
                  <a:pt x="932969" y="3362937"/>
                  <a:pt x="886690" y="3347511"/>
                </a:cubicBezTo>
                <a:cubicBezTo>
                  <a:pt x="812249" y="3359917"/>
                  <a:pt x="783830" y="3373261"/>
                  <a:pt x="706581" y="3347511"/>
                </a:cubicBezTo>
                <a:cubicBezTo>
                  <a:pt x="694189" y="3343380"/>
                  <a:pt x="687032" y="3330001"/>
                  <a:pt x="678872" y="3319801"/>
                </a:cubicBezTo>
                <a:cubicBezTo>
                  <a:pt x="668470" y="3306799"/>
                  <a:pt x="660841" y="3291787"/>
                  <a:pt x="651163" y="3278238"/>
                </a:cubicBezTo>
                <a:cubicBezTo>
                  <a:pt x="637742" y="3259448"/>
                  <a:pt x="622842" y="3241737"/>
                  <a:pt x="609600" y="3222820"/>
                </a:cubicBezTo>
                <a:cubicBezTo>
                  <a:pt x="590502" y="3195537"/>
                  <a:pt x="554181" y="3139692"/>
                  <a:pt x="554181" y="3139692"/>
                </a:cubicBezTo>
                <a:cubicBezTo>
                  <a:pt x="549563" y="3125838"/>
                  <a:pt x="541856" y="3112652"/>
                  <a:pt x="540327" y="3098129"/>
                </a:cubicBezTo>
                <a:cubicBezTo>
                  <a:pt x="528321" y="2984073"/>
                  <a:pt x="539936" y="2907349"/>
                  <a:pt x="512618" y="2807183"/>
                </a:cubicBezTo>
                <a:cubicBezTo>
                  <a:pt x="504933" y="2779004"/>
                  <a:pt x="505562" y="2744709"/>
                  <a:pt x="484909" y="2724056"/>
                </a:cubicBezTo>
                <a:lnTo>
                  <a:pt x="443345" y="2682492"/>
                </a:lnTo>
                <a:cubicBezTo>
                  <a:pt x="438727" y="2668638"/>
                  <a:pt x="437591" y="2653080"/>
                  <a:pt x="429490" y="2640929"/>
                </a:cubicBezTo>
                <a:cubicBezTo>
                  <a:pt x="354229" y="2528037"/>
                  <a:pt x="418152" y="2688027"/>
                  <a:pt x="346363" y="2530092"/>
                </a:cubicBezTo>
                <a:cubicBezTo>
                  <a:pt x="334277" y="2503502"/>
                  <a:pt x="327890" y="2474674"/>
                  <a:pt x="318654" y="2446965"/>
                </a:cubicBezTo>
                <a:lnTo>
                  <a:pt x="304800" y="2405401"/>
                </a:lnTo>
                <a:cubicBezTo>
                  <a:pt x="300182" y="2391547"/>
                  <a:pt x="294487" y="2378006"/>
                  <a:pt x="290945" y="2363838"/>
                </a:cubicBezTo>
                <a:cubicBezTo>
                  <a:pt x="281709" y="2326892"/>
                  <a:pt x="275279" y="2289129"/>
                  <a:pt x="263236" y="2253001"/>
                </a:cubicBezTo>
                <a:cubicBezTo>
                  <a:pt x="258618" y="2239147"/>
                  <a:pt x="252923" y="2225606"/>
                  <a:pt x="249381" y="2211438"/>
                </a:cubicBezTo>
                <a:lnTo>
                  <a:pt x="221672" y="2100601"/>
                </a:lnTo>
                <a:cubicBezTo>
                  <a:pt x="217054" y="2072892"/>
                  <a:pt x="213912" y="2044896"/>
                  <a:pt x="207818" y="2017474"/>
                </a:cubicBezTo>
                <a:cubicBezTo>
                  <a:pt x="204650" y="2003218"/>
                  <a:pt x="197505" y="1990079"/>
                  <a:pt x="193963" y="1975911"/>
                </a:cubicBezTo>
                <a:lnTo>
                  <a:pt x="166254" y="1865074"/>
                </a:lnTo>
                <a:cubicBezTo>
                  <a:pt x="161636" y="1814274"/>
                  <a:pt x="159142" y="1763236"/>
                  <a:pt x="152400" y="1712674"/>
                </a:cubicBezTo>
                <a:cubicBezTo>
                  <a:pt x="146986" y="1672069"/>
                  <a:pt x="135376" y="1653092"/>
                  <a:pt x="124690" y="1615692"/>
                </a:cubicBezTo>
                <a:cubicBezTo>
                  <a:pt x="119459" y="1597383"/>
                  <a:pt x="114967" y="1578862"/>
                  <a:pt x="110836" y="1560274"/>
                </a:cubicBezTo>
                <a:cubicBezTo>
                  <a:pt x="105728" y="1537286"/>
                  <a:pt x="103177" y="1513720"/>
                  <a:pt x="96981" y="1491001"/>
                </a:cubicBezTo>
                <a:cubicBezTo>
                  <a:pt x="89296" y="1462822"/>
                  <a:pt x="78508" y="1435583"/>
                  <a:pt x="69272" y="1407874"/>
                </a:cubicBezTo>
                <a:cubicBezTo>
                  <a:pt x="22714" y="1268198"/>
                  <a:pt x="93751" y="1484853"/>
                  <a:pt x="41563" y="1310892"/>
                </a:cubicBezTo>
                <a:cubicBezTo>
                  <a:pt x="33170" y="1282916"/>
                  <a:pt x="23090" y="1255474"/>
                  <a:pt x="13854" y="1227765"/>
                </a:cubicBezTo>
                <a:lnTo>
                  <a:pt x="0" y="1186201"/>
                </a:lnTo>
                <a:cubicBezTo>
                  <a:pt x="4618" y="1121547"/>
                  <a:pt x="2590" y="1056071"/>
                  <a:pt x="13854" y="992238"/>
                </a:cubicBezTo>
                <a:cubicBezTo>
                  <a:pt x="16748" y="975840"/>
                  <a:pt x="35004" y="965979"/>
                  <a:pt x="41563" y="950674"/>
                </a:cubicBezTo>
                <a:cubicBezTo>
                  <a:pt x="49064" y="933172"/>
                  <a:pt x="50187" y="913565"/>
                  <a:pt x="55418" y="895256"/>
                </a:cubicBezTo>
                <a:cubicBezTo>
                  <a:pt x="64433" y="863703"/>
                  <a:pt x="72692" y="836418"/>
                  <a:pt x="96981" y="812129"/>
                </a:cubicBezTo>
                <a:cubicBezTo>
                  <a:pt x="108755" y="800355"/>
                  <a:pt x="124690" y="793656"/>
                  <a:pt x="138545" y="784420"/>
                </a:cubicBezTo>
                <a:cubicBezTo>
                  <a:pt x="217958" y="665299"/>
                  <a:pt x="122746" y="816017"/>
                  <a:pt x="180109" y="701292"/>
                </a:cubicBezTo>
                <a:cubicBezTo>
                  <a:pt x="187556" y="686399"/>
                  <a:pt x="200371" y="674622"/>
                  <a:pt x="207818" y="659729"/>
                </a:cubicBezTo>
                <a:cubicBezTo>
                  <a:pt x="275607" y="524152"/>
                  <a:pt x="199038" y="645191"/>
                  <a:pt x="263236" y="548892"/>
                </a:cubicBezTo>
                <a:cubicBezTo>
                  <a:pt x="296966" y="447701"/>
                  <a:pt x="283861" y="494101"/>
                  <a:pt x="304800" y="410347"/>
                </a:cubicBezTo>
                <a:cubicBezTo>
                  <a:pt x="300826" y="370605"/>
                  <a:pt x="302056" y="280170"/>
                  <a:pt x="277090" y="230238"/>
                </a:cubicBezTo>
                <a:cubicBezTo>
                  <a:pt x="269643" y="215345"/>
                  <a:pt x="260346" y="201205"/>
                  <a:pt x="249381" y="188674"/>
                </a:cubicBezTo>
                <a:cubicBezTo>
                  <a:pt x="227877" y="164098"/>
                  <a:pt x="207280" y="137515"/>
                  <a:pt x="180109" y="119401"/>
                </a:cubicBezTo>
                <a:cubicBezTo>
                  <a:pt x="166254" y="110165"/>
                  <a:pt x="148536" y="105013"/>
                  <a:pt x="138545" y="91692"/>
                </a:cubicBezTo>
                <a:cubicBezTo>
                  <a:pt x="133003" y="84303"/>
                  <a:pt x="78509" y="36274"/>
                  <a:pt x="152400" y="2242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251520" y="404664"/>
            <a:ext cx="8352928" cy="954107"/>
          </a:xfrm>
          <a:prstGeom prst="rect">
            <a:avLst/>
          </a:prstGeom>
          <a:noFill/>
        </p:spPr>
        <p:txBody>
          <a:bodyPr wrap="square" rtlCol="0">
            <a:spAutoFit/>
          </a:bodyPr>
          <a:lstStyle/>
          <a:p>
            <a:pPr algn="just"/>
            <a:r>
              <a:rPr lang="fr-FR" dirty="0" smtClean="0"/>
              <a:t> </a:t>
            </a:r>
            <a:r>
              <a:rPr lang="fr-FR" sz="2800" b="1" dirty="0" smtClean="0"/>
              <a:t>Mise au point scientifique : Comment définir l’Afrique Australe ?</a:t>
            </a:r>
            <a:endParaRPr lang="fr-FR" sz="2800" b="1" dirty="0"/>
          </a:p>
        </p:txBody>
      </p:sp>
    </p:spTree>
    <p:extLst>
      <p:ext uri="{BB962C8B-B14F-4D97-AF65-F5344CB8AC3E}">
        <p14:creationId xmlns:p14="http://schemas.microsoft.com/office/powerpoint/2010/main" val="341476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56" y="404664"/>
            <a:ext cx="9029111" cy="5718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11560" y="5805264"/>
            <a:ext cx="2952328" cy="646331"/>
          </a:xfrm>
          <a:prstGeom prst="rect">
            <a:avLst/>
          </a:prstGeom>
          <a:noFill/>
        </p:spPr>
        <p:txBody>
          <a:bodyPr wrap="square" rtlCol="0">
            <a:spAutoFit/>
          </a:bodyPr>
          <a:lstStyle/>
          <a:p>
            <a:r>
              <a:rPr lang="fr-FR" dirty="0" smtClean="0"/>
              <a:t>L’Afrique australe d’après  Gervais </a:t>
            </a:r>
            <a:r>
              <a:rPr lang="fr-FR" dirty="0" err="1" smtClean="0"/>
              <a:t>Lambony</a:t>
            </a:r>
            <a:r>
              <a:rPr lang="fr-FR" dirty="0" smtClean="0"/>
              <a:t> en 2003</a:t>
            </a:r>
            <a:endParaRPr lang="fr-FR" dirty="0"/>
          </a:p>
        </p:txBody>
      </p:sp>
    </p:spTree>
    <p:extLst>
      <p:ext uri="{BB962C8B-B14F-4D97-AF65-F5344CB8AC3E}">
        <p14:creationId xmlns:p14="http://schemas.microsoft.com/office/powerpoint/2010/main" val="3243883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96863648"/>
              </p:ext>
            </p:extLst>
          </p:nvPr>
        </p:nvGraphicFramePr>
        <p:xfrm>
          <a:off x="431540" y="1484784"/>
          <a:ext cx="820891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827584" y="260648"/>
            <a:ext cx="7416824" cy="1323439"/>
          </a:xfrm>
          <a:prstGeom prst="rect">
            <a:avLst/>
          </a:prstGeom>
          <a:noFill/>
        </p:spPr>
        <p:txBody>
          <a:bodyPr wrap="square" rtlCol="0">
            <a:spAutoFit/>
          </a:bodyPr>
          <a:lstStyle/>
          <a:p>
            <a:pPr algn="ctr"/>
            <a:r>
              <a:rPr lang="fr-FR" sz="4000" dirty="0" smtClean="0"/>
              <a:t>Quels sont les points communs de cet ensemble?</a:t>
            </a:r>
            <a:endParaRPr lang="fr-FR" sz="4000" dirty="0"/>
          </a:p>
        </p:txBody>
      </p:sp>
    </p:spTree>
    <p:extLst>
      <p:ext uri="{BB962C8B-B14F-4D97-AF65-F5344CB8AC3E}">
        <p14:creationId xmlns:p14="http://schemas.microsoft.com/office/powerpoint/2010/main" val="41888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404664"/>
            <a:ext cx="7488832" cy="646331"/>
          </a:xfrm>
          <a:prstGeom prst="rect">
            <a:avLst/>
          </a:prstGeom>
          <a:noFill/>
        </p:spPr>
        <p:txBody>
          <a:bodyPr wrap="square" rtlCol="0">
            <a:spAutoFit/>
          </a:bodyPr>
          <a:lstStyle/>
          <a:p>
            <a:r>
              <a:rPr lang="fr-FR" sz="3600" dirty="0" smtClean="0"/>
              <a:t>Idées principales</a:t>
            </a:r>
            <a:r>
              <a:rPr lang="fr-FR" dirty="0" smtClean="0"/>
              <a:t> </a:t>
            </a:r>
            <a:endParaRPr lang="fr-FR" dirty="0"/>
          </a:p>
        </p:txBody>
      </p:sp>
      <p:graphicFrame>
        <p:nvGraphicFramePr>
          <p:cNvPr id="5" name="Diagramme 4"/>
          <p:cNvGraphicFramePr/>
          <p:nvPr>
            <p:extLst>
              <p:ext uri="{D42A27DB-BD31-4B8C-83A1-F6EECF244321}">
                <p14:modId xmlns:p14="http://schemas.microsoft.com/office/powerpoint/2010/main" val="200897258"/>
              </p:ext>
            </p:extLst>
          </p:nvPr>
        </p:nvGraphicFramePr>
        <p:xfrm>
          <a:off x="1043608" y="1268760"/>
          <a:ext cx="734481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6601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1278221704"/>
              </p:ext>
            </p:extLst>
          </p:nvPr>
        </p:nvGraphicFramePr>
        <p:xfrm>
          <a:off x="0" y="633509"/>
          <a:ext cx="9144000" cy="6224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107504" y="36240"/>
            <a:ext cx="8640960" cy="954107"/>
          </a:xfrm>
          <a:prstGeom prst="rect">
            <a:avLst/>
          </a:prstGeom>
          <a:noFill/>
        </p:spPr>
        <p:txBody>
          <a:bodyPr wrap="square" rtlCol="0">
            <a:spAutoFit/>
          </a:bodyPr>
          <a:lstStyle/>
          <a:p>
            <a:r>
              <a:rPr lang="fr-FR" dirty="0" smtClean="0">
                <a:solidFill>
                  <a:srgbClr val="C00000"/>
                </a:solidFill>
              </a:rPr>
              <a:t> </a:t>
            </a:r>
            <a:r>
              <a:rPr lang="fr-FR" sz="2800" u="sng" dirty="0" smtClean="0">
                <a:solidFill>
                  <a:srgbClr val="C00000"/>
                </a:solidFill>
              </a:rPr>
              <a:t>2 propositions d’étude de cas  :  </a:t>
            </a:r>
          </a:p>
          <a:p>
            <a:pPr algn="just"/>
            <a:r>
              <a:rPr lang="fr-FR" sz="2800" dirty="0" smtClean="0">
                <a:solidFill>
                  <a:srgbClr val="C00000"/>
                </a:solidFill>
              </a:rPr>
              <a:t>▪ </a:t>
            </a:r>
            <a:r>
              <a:rPr lang="fr-FR" u="sng" dirty="0" smtClean="0">
                <a:solidFill>
                  <a:srgbClr val="C00000"/>
                </a:solidFill>
              </a:rPr>
              <a:t>Proposition 1:  l’entrée se fait par une lecture du programme et de la fiche </a:t>
            </a:r>
            <a:r>
              <a:rPr lang="fr-FR" u="sng" dirty="0" err="1" smtClean="0">
                <a:solidFill>
                  <a:srgbClr val="C00000"/>
                </a:solidFill>
              </a:rPr>
              <a:t>Eduscol</a:t>
            </a:r>
            <a:r>
              <a:rPr lang="fr-FR" u="sng" dirty="0" smtClean="0">
                <a:solidFill>
                  <a:srgbClr val="C00000"/>
                </a:solidFill>
              </a:rPr>
              <a:t> </a:t>
            </a:r>
            <a:endParaRPr lang="fr-FR" u="sng" dirty="0">
              <a:solidFill>
                <a:srgbClr val="C00000"/>
              </a:solidFill>
            </a:endParaRPr>
          </a:p>
        </p:txBody>
      </p:sp>
      <p:sp>
        <p:nvSpPr>
          <p:cNvPr id="2" name="Flèche vers le bas 1"/>
          <p:cNvSpPr/>
          <p:nvPr/>
        </p:nvSpPr>
        <p:spPr>
          <a:xfrm>
            <a:off x="1115616" y="2492896"/>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0688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16632"/>
            <a:ext cx="3456384" cy="4791972"/>
          </a:xfrm>
          <a:prstGeom prst="rect">
            <a:avLst/>
          </a:prstGeom>
        </p:spPr>
      </p:pic>
      <p:sp>
        <p:nvSpPr>
          <p:cNvPr id="7" name="ZoneTexte 6"/>
          <p:cNvSpPr txBox="1"/>
          <p:nvPr/>
        </p:nvSpPr>
        <p:spPr>
          <a:xfrm>
            <a:off x="251520" y="4725144"/>
            <a:ext cx="3456384" cy="646331"/>
          </a:xfrm>
          <a:prstGeom prst="rect">
            <a:avLst/>
          </a:prstGeom>
          <a:noFill/>
        </p:spPr>
        <p:txBody>
          <a:bodyPr wrap="square" rtlCol="0">
            <a:spAutoFit/>
          </a:bodyPr>
          <a:lstStyle/>
          <a:p>
            <a:r>
              <a:rPr lang="fr-FR" dirty="0" smtClean="0"/>
              <a:t>Le Cap: métropole d’Afrique du Sud </a:t>
            </a:r>
            <a:endParaRPr lang="fr-FR" dirty="0"/>
          </a:p>
        </p:txBody>
      </p:sp>
      <p:pic>
        <p:nvPicPr>
          <p:cNvPr id="3074"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1313" y="131943"/>
            <a:ext cx="5064670" cy="331236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4026452" y="260648"/>
            <a:ext cx="4886031" cy="369332"/>
          </a:xfrm>
          <a:prstGeom prst="rect">
            <a:avLst/>
          </a:prstGeom>
          <a:noFill/>
        </p:spPr>
        <p:txBody>
          <a:bodyPr wrap="square" rtlCol="0">
            <a:spAutoFit/>
          </a:bodyPr>
          <a:lstStyle/>
          <a:p>
            <a:r>
              <a:rPr lang="fr-FR" dirty="0" smtClean="0"/>
              <a:t>Camps </a:t>
            </a:r>
            <a:r>
              <a:rPr lang="fr-FR" dirty="0" err="1" smtClean="0"/>
              <a:t>Bay</a:t>
            </a:r>
            <a:r>
              <a:rPr lang="fr-FR" dirty="0" smtClean="0"/>
              <a:t>, quartier riche du Cap</a:t>
            </a:r>
            <a:endParaRPr lang="fr-FR" dirty="0"/>
          </a:p>
        </p:txBody>
      </p:sp>
      <p:pic>
        <p:nvPicPr>
          <p:cNvPr id="3076"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345" y="3592760"/>
            <a:ext cx="4743119" cy="2911097"/>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4860032" y="3654927"/>
            <a:ext cx="3456384" cy="369332"/>
          </a:xfrm>
          <a:prstGeom prst="rect">
            <a:avLst/>
          </a:prstGeom>
          <a:noFill/>
        </p:spPr>
        <p:txBody>
          <a:bodyPr wrap="square" rtlCol="0">
            <a:spAutoFit/>
          </a:bodyPr>
          <a:lstStyle/>
          <a:p>
            <a:r>
              <a:rPr lang="fr-FR" dirty="0" smtClean="0"/>
              <a:t>Township de </a:t>
            </a:r>
            <a:r>
              <a:rPr lang="fr-FR" dirty="0" err="1" smtClean="0"/>
              <a:t>Imizamo</a:t>
            </a:r>
            <a:r>
              <a:rPr lang="fr-FR" dirty="0" smtClean="0"/>
              <a:t> </a:t>
            </a:r>
            <a:r>
              <a:rPr lang="fr-FR" dirty="0" err="1" smtClean="0"/>
              <a:t>yethu</a:t>
            </a:r>
            <a:r>
              <a:rPr lang="fr-FR" dirty="0" smtClean="0"/>
              <a:t>, le Cap </a:t>
            </a:r>
            <a:endParaRPr lang="fr-FR" dirty="0"/>
          </a:p>
        </p:txBody>
      </p:sp>
      <p:sp>
        <p:nvSpPr>
          <p:cNvPr id="10" name="ZoneTexte 9"/>
          <p:cNvSpPr txBox="1"/>
          <p:nvPr/>
        </p:nvSpPr>
        <p:spPr>
          <a:xfrm>
            <a:off x="20393" y="5339677"/>
            <a:ext cx="3940919" cy="1477328"/>
          </a:xfrm>
          <a:prstGeom prst="rect">
            <a:avLst/>
          </a:prstGeom>
          <a:noFill/>
        </p:spPr>
        <p:txBody>
          <a:bodyPr wrap="square" rtlCol="0">
            <a:spAutoFit/>
          </a:bodyPr>
          <a:lstStyle/>
          <a:p>
            <a:r>
              <a:rPr lang="fr-FR" b="1" u="sng" dirty="0" smtClean="0"/>
              <a:t>Proposition d’activités</a:t>
            </a:r>
            <a:r>
              <a:rPr lang="fr-FR" b="1" dirty="0" smtClean="0"/>
              <a:t>:</a:t>
            </a:r>
          </a:p>
          <a:p>
            <a:pPr marL="342900" indent="-342900">
              <a:buAutoNum type="arabicParenR"/>
            </a:pPr>
            <a:r>
              <a:rPr lang="fr-FR" dirty="0" smtClean="0"/>
              <a:t>Localiser sur le plan les 2 quartiers</a:t>
            </a:r>
          </a:p>
          <a:p>
            <a:pPr marL="342900" indent="-342900">
              <a:buAutoNum type="arabicParenR"/>
            </a:pPr>
            <a:r>
              <a:rPr lang="fr-FR" dirty="0" smtClean="0"/>
              <a:t>Comparer les 2 quartiers ( habitat, équipement, population</a:t>
            </a:r>
          </a:p>
          <a:p>
            <a:pPr marL="342900" indent="-342900">
              <a:buAutoNum type="arabicParenR"/>
            </a:pPr>
            <a:r>
              <a:rPr lang="fr-FR" dirty="0" smtClean="0"/>
              <a:t>Faire croquis paysage </a:t>
            </a:r>
            <a:endParaRPr lang="fr-FR" dirty="0"/>
          </a:p>
        </p:txBody>
      </p:sp>
      <p:sp>
        <p:nvSpPr>
          <p:cNvPr id="11" name="ZoneTexte 10"/>
          <p:cNvSpPr txBox="1"/>
          <p:nvPr/>
        </p:nvSpPr>
        <p:spPr>
          <a:xfrm>
            <a:off x="4050632" y="6503857"/>
            <a:ext cx="4886031" cy="369332"/>
          </a:xfrm>
          <a:prstGeom prst="rect">
            <a:avLst/>
          </a:prstGeom>
          <a:noFill/>
        </p:spPr>
        <p:txBody>
          <a:bodyPr wrap="square" rtlCol="0">
            <a:spAutoFit/>
          </a:bodyPr>
          <a:lstStyle/>
          <a:p>
            <a:r>
              <a:rPr lang="fr-FR" dirty="0" smtClean="0"/>
              <a:t>Source, le livre scolaire.fr</a:t>
            </a:r>
            <a:endParaRPr lang="fr-FR" dirty="0"/>
          </a:p>
        </p:txBody>
      </p:sp>
      <p:sp>
        <p:nvSpPr>
          <p:cNvPr id="2" name="Bouton d'action : Précédent 1">
            <a:hlinkClick r:id="rId5" action="ppaction://hlinksldjump" highlightClick="1"/>
          </p:cNvPr>
          <p:cNvSpPr/>
          <p:nvPr/>
        </p:nvSpPr>
        <p:spPr>
          <a:xfrm>
            <a:off x="8316416" y="6078341"/>
            <a:ext cx="854580" cy="7386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7410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7011155" cy="343403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67544" y="4149080"/>
            <a:ext cx="7011155" cy="923330"/>
          </a:xfrm>
          <a:prstGeom prst="rect">
            <a:avLst/>
          </a:prstGeom>
          <a:noFill/>
        </p:spPr>
        <p:txBody>
          <a:bodyPr wrap="square" rtlCol="0">
            <a:spAutoFit/>
          </a:bodyPr>
          <a:lstStyle/>
          <a:p>
            <a:r>
              <a:rPr lang="fr-FR" dirty="0" err="1" smtClean="0"/>
              <a:t>Sandton</a:t>
            </a:r>
            <a:r>
              <a:rPr lang="fr-FR" dirty="0" smtClean="0"/>
              <a:t> city, Johannesburg est aujourd’hui le premier centre d’affaires du Gauteng. Il est équipé d’un palais des congrès, de grands centres commerciaux et d’hôtels de luxe </a:t>
            </a:r>
            <a:endParaRPr lang="fr-FR" dirty="0"/>
          </a:p>
        </p:txBody>
      </p:sp>
      <p:sp>
        <p:nvSpPr>
          <p:cNvPr id="3" name="ZoneTexte 2"/>
          <p:cNvSpPr txBox="1"/>
          <p:nvPr/>
        </p:nvSpPr>
        <p:spPr>
          <a:xfrm>
            <a:off x="5724128" y="5914146"/>
            <a:ext cx="3240360" cy="338554"/>
          </a:xfrm>
          <a:prstGeom prst="rect">
            <a:avLst/>
          </a:prstGeom>
          <a:noFill/>
        </p:spPr>
        <p:txBody>
          <a:bodyPr wrap="square" rtlCol="0">
            <a:spAutoFit/>
          </a:bodyPr>
          <a:lstStyle/>
          <a:p>
            <a:r>
              <a:rPr lang="fr-FR" sz="1600" dirty="0" smtClean="0"/>
              <a:t>Source manuel </a:t>
            </a:r>
            <a:r>
              <a:rPr lang="fr-FR" sz="1600" dirty="0" err="1" smtClean="0"/>
              <a:t>Terminale,Magnard</a:t>
            </a:r>
            <a:endParaRPr lang="fr-FR" sz="1600" dirty="0"/>
          </a:p>
        </p:txBody>
      </p:sp>
    </p:spTree>
    <p:extLst>
      <p:ext uri="{BB962C8B-B14F-4D97-AF65-F5344CB8AC3E}">
        <p14:creationId xmlns:p14="http://schemas.microsoft.com/office/powerpoint/2010/main" val="3613597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1556792"/>
            <a:ext cx="8064896" cy="1938992"/>
          </a:xfrm>
          <a:prstGeom prst="rect">
            <a:avLst/>
          </a:prstGeom>
          <a:noFill/>
        </p:spPr>
        <p:txBody>
          <a:bodyPr wrap="square" rtlCol="0">
            <a:spAutoFit/>
          </a:bodyPr>
          <a:lstStyle/>
          <a:p>
            <a:pPr algn="ctr"/>
            <a:r>
              <a:rPr lang="fr-FR" sz="4000" u="sng" dirty="0" smtClean="0"/>
              <a:t>Thème 3</a:t>
            </a:r>
            <a:r>
              <a:rPr lang="fr-FR" sz="4000" dirty="0" smtClean="0"/>
              <a:t>: Géo en classe de 4</a:t>
            </a:r>
            <a:r>
              <a:rPr lang="fr-FR" sz="4000" baseline="30000" dirty="0" smtClean="0"/>
              <a:t>e</a:t>
            </a:r>
            <a:r>
              <a:rPr lang="fr-FR" sz="4000" dirty="0" smtClean="0"/>
              <a:t>: </a:t>
            </a:r>
          </a:p>
          <a:p>
            <a:pPr algn="ctr"/>
            <a:r>
              <a:rPr lang="fr-FR" sz="4000" b="1" dirty="0" smtClean="0"/>
              <a:t>Des espaces transformés par la mondialisation</a:t>
            </a:r>
            <a:r>
              <a:rPr lang="fr-FR" b="1" dirty="0" smtClean="0"/>
              <a:t> </a:t>
            </a:r>
            <a:endParaRPr lang="fr-FR" b="1" dirty="0"/>
          </a:p>
        </p:txBody>
      </p:sp>
      <p:sp>
        <p:nvSpPr>
          <p:cNvPr id="2" name="Rectangle 1"/>
          <p:cNvSpPr/>
          <p:nvPr/>
        </p:nvSpPr>
        <p:spPr>
          <a:xfrm>
            <a:off x="341784" y="4797152"/>
            <a:ext cx="8604448" cy="1815882"/>
          </a:xfrm>
          <a:prstGeom prst="rect">
            <a:avLst/>
          </a:prstGeom>
        </p:spPr>
        <p:txBody>
          <a:bodyPr wrap="square">
            <a:spAutoFit/>
          </a:bodyPr>
          <a:lstStyle/>
          <a:p>
            <a:pPr algn="just"/>
            <a:r>
              <a:rPr lang="fr-FR" sz="2800" u="sng" dirty="0">
                <a:solidFill>
                  <a:srgbClr val="0070C0"/>
                </a:solidFill>
              </a:rPr>
              <a:t>Programme </a:t>
            </a:r>
            <a:r>
              <a:rPr lang="fr-FR" sz="2800" u="sng" dirty="0" smtClean="0">
                <a:solidFill>
                  <a:srgbClr val="0070C0"/>
                </a:solidFill>
              </a:rPr>
              <a:t>2008</a:t>
            </a:r>
            <a:r>
              <a:rPr lang="fr-FR" sz="2800" dirty="0" smtClean="0">
                <a:solidFill>
                  <a:srgbClr val="0070C0"/>
                </a:solidFill>
              </a:rPr>
              <a:t>: </a:t>
            </a:r>
            <a:r>
              <a:rPr lang="fr-FR" sz="2800" u="sng" dirty="0" smtClean="0">
                <a:solidFill>
                  <a:srgbClr val="0070C0"/>
                </a:solidFill>
              </a:rPr>
              <a:t>Partie </a:t>
            </a:r>
            <a:r>
              <a:rPr lang="fr-FR" sz="2800" u="sng" dirty="0">
                <a:solidFill>
                  <a:srgbClr val="0070C0"/>
                </a:solidFill>
              </a:rPr>
              <a:t>2 </a:t>
            </a:r>
            <a:r>
              <a:rPr lang="fr-FR" sz="2800" dirty="0">
                <a:solidFill>
                  <a:srgbClr val="0070C0"/>
                </a:solidFill>
              </a:rPr>
              <a:t>: </a:t>
            </a:r>
            <a:r>
              <a:rPr lang="fr-FR" sz="2800" b="1" dirty="0">
                <a:solidFill>
                  <a:srgbClr val="0070C0"/>
                </a:solidFill>
              </a:rPr>
              <a:t>les territoires</a:t>
            </a:r>
            <a:r>
              <a:rPr lang="fr-FR" sz="2800" dirty="0">
                <a:solidFill>
                  <a:srgbClr val="0070C0"/>
                </a:solidFill>
              </a:rPr>
              <a:t> de la mondialisation</a:t>
            </a:r>
          </a:p>
          <a:p>
            <a:pPr marL="285750" indent="-285750" algn="just">
              <a:buFontTx/>
              <a:buChar char="-"/>
            </a:pPr>
            <a:r>
              <a:rPr lang="fr-FR" sz="2800" dirty="0">
                <a:solidFill>
                  <a:srgbClr val="0070C0"/>
                </a:solidFill>
              </a:rPr>
              <a:t>Puissances  émergentes ( Chine ou Inde ou Brésil)</a:t>
            </a:r>
          </a:p>
          <a:p>
            <a:pPr marL="285750" indent="-285750" algn="just">
              <a:buFontTx/>
              <a:buChar char="-"/>
            </a:pPr>
            <a:r>
              <a:rPr lang="fr-FR" sz="2800" dirty="0">
                <a:solidFill>
                  <a:srgbClr val="0070C0"/>
                </a:solidFill>
              </a:rPr>
              <a:t>Les pays pauvres </a:t>
            </a:r>
          </a:p>
        </p:txBody>
      </p:sp>
    </p:spTree>
    <p:extLst>
      <p:ext uri="{BB962C8B-B14F-4D97-AF65-F5344CB8AC3E}">
        <p14:creationId xmlns:p14="http://schemas.microsoft.com/office/powerpoint/2010/main" val="585656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644008" y="2692739"/>
            <a:ext cx="4200128" cy="3805316"/>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48932" y="0"/>
            <a:ext cx="6903720" cy="2901696"/>
          </a:xfrm>
          <a:prstGeom prst="rect">
            <a:avLst/>
          </a:prstGeom>
        </p:spPr>
      </p:pic>
      <p:sp>
        <p:nvSpPr>
          <p:cNvPr id="6" name="ZoneTexte 5"/>
          <p:cNvSpPr txBox="1"/>
          <p:nvPr/>
        </p:nvSpPr>
        <p:spPr>
          <a:xfrm>
            <a:off x="251520" y="3717032"/>
            <a:ext cx="4248472" cy="2308324"/>
          </a:xfrm>
          <a:prstGeom prst="rect">
            <a:avLst/>
          </a:prstGeom>
          <a:noFill/>
        </p:spPr>
        <p:txBody>
          <a:bodyPr wrap="square" rtlCol="0">
            <a:spAutoFit/>
          </a:bodyPr>
          <a:lstStyle/>
          <a:p>
            <a:r>
              <a:rPr lang="fr-FR" dirty="0" smtClean="0"/>
              <a:t>Proposition d’activités:</a:t>
            </a:r>
          </a:p>
          <a:p>
            <a:pPr marL="342900" indent="-342900">
              <a:buAutoNum type="arabicParenR"/>
            </a:pPr>
            <a:r>
              <a:rPr lang="fr-FR" dirty="0" smtClean="0"/>
              <a:t>De la carte au schéma: compléter schéma , légende et titre </a:t>
            </a:r>
          </a:p>
          <a:p>
            <a:pPr marL="342900" indent="-342900">
              <a:buAutoNum type="arabicParenR"/>
            </a:pPr>
            <a:r>
              <a:rPr lang="fr-FR" dirty="0" smtClean="0"/>
              <a:t>Compléter la carte montrant l’inégal développement du territoire de l’Afrique du sud: les espaces contrastés et les facteurs de l’émergence  de l’Afrique du sud </a:t>
            </a:r>
            <a:endParaRPr lang="fr-FR" dirty="0"/>
          </a:p>
        </p:txBody>
      </p:sp>
      <p:sp>
        <p:nvSpPr>
          <p:cNvPr id="2" name="Flèche angle droit à deux pointes 1"/>
          <p:cNvSpPr/>
          <p:nvPr/>
        </p:nvSpPr>
        <p:spPr>
          <a:xfrm>
            <a:off x="7547992" y="5341280"/>
            <a:ext cx="1296144" cy="136815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030510" y="6401655"/>
            <a:ext cx="2348604" cy="307777"/>
          </a:xfrm>
          <a:prstGeom prst="rect">
            <a:avLst/>
          </a:prstGeom>
          <a:noFill/>
        </p:spPr>
        <p:txBody>
          <a:bodyPr wrap="square" rtlCol="0">
            <a:spAutoFit/>
          </a:bodyPr>
          <a:lstStyle/>
          <a:p>
            <a:r>
              <a:rPr lang="fr-FR" sz="1400" dirty="0" smtClean="0"/>
              <a:t>Façade maritime majeure</a:t>
            </a:r>
            <a:endParaRPr lang="fr-FR" sz="1400" dirty="0"/>
          </a:p>
        </p:txBody>
      </p:sp>
      <p:sp>
        <p:nvSpPr>
          <p:cNvPr id="3" name="ZoneTexte 2"/>
          <p:cNvSpPr txBox="1"/>
          <p:nvPr/>
        </p:nvSpPr>
        <p:spPr>
          <a:xfrm>
            <a:off x="251520" y="6237312"/>
            <a:ext cx="4032448" cy="369332"/>
          </a:xfrm>
          <a:prstGeom prst="rect">
            <a:avLst/>
          </a:prstGeom>
          <a:noFill/>
        </p:spPr>
        <p:txBody>
          <a:bodyPr wrap="square" rtlCol="0">
            <a:spAutoFit/>
          </a:bodyPr>
          <a:lstStyle/>
          <a:p>
            <a:r>
              <a:rPr lang="fr-FR" i="1" dirty="0" smtClean="0"/>
              <a:t>Source manuel de terminale, </a:t>
            </a:r>
            <a:r>
              <a:rPr lang="fr-FR" i="1" dirty="0" err="1" smtClean="0"/>
              <a:t>magnard</a:t>
            </a:r>
            <a:r>
              <a:rPr lang="fr-FR" i="1" dirty="0" smtClean="0"/>
              <a:t> </a:t>
            </a:r>
            <a:endParaRPr lang="fr-FR" i="1" dirty="0"/>
          </a:p>
        </p:txBody>
      </p:sp>
    </p:spTree>
    <p:extLst>
      <p:ext uri="{BB962C8B-B14F-4D97-AF65-F5344CB8AC3E}">
        <p14:creationId xmlns:p14="http://schemas.microsoft.com/office/powerpoint/2010/main" val="952563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259632" y="5753102"/>
            <a:ext cx="6984776" cy="369332"/>
          </a:xfrm>
          <a:prstGeom prst="rect">
            <a:avLst/>
          </a:prstGeom>
          <a:noFill/>
        </p:spPr>
        <p:txBody>
          <a:bodyPr wrap="square" rtlCol="0">
            <a:spAutoFit/>
          </a:bodyPr>
          <a:lstStyle/>
          <a:p>
            <a:r>
              <a:rPr lang="fr-FR" dirty="0" smtClean="0"/>
              <a:t>Source: </a:t>
            </a:r>
            <a:r>
              <a:rPr lang="fr-FR" dirty="0" smtClean="0"/>
              <a:t>manuel terminale, </a:t>
            </a:r>
            <a:r>
              <a:rPr lang="fr-FR" dirty="0" smtClean="0"/>
              <a:t>Belin </a:t>
            </a:r>
            <a:endParaRPr lang="fr-FR"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7" y="404664"/>
            <a:ext cx="8170787" cy="5040560"/>
          </a:xfrm>
          <a:prstGeom prst="rect">
            <a:avLst/>
          </a:prstGeom>
        </p:spPr>
      </p:pic>
      <p:sp>
        <p:nvSpPr>
          <p:cNvPr id="3" name="Rectangle 2"/>
          <p:cNvSpPr/>
          <p:nvPr/>
        </p:nvSpPr>
        <p:spPr>
          <a:xfrm>
            <a:off x="6300192" y="260648"/>
            <a:ext cx="255416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rPr>
              <a:t>Les contrastes spatiaux de développement</a:t>
            </a:r>
            <a:endParaRPr lang="fr-FR" dirty="0">
              <a:solidFill>
                <a:srgbClr val="FF0000"/>
              </a:solidFill>
            </a:endParaRPr>
          </a:p>
        </p:txBody>
      </p:sp>
      <p:sp>
        <p:nvSpPr>
          <p:cNvPr id="4" name="ZoneTexte 3"/>
          <p:cNvSpPr txBox="1"/>
          <p:nvPr/>
        </p:nvSpPr>
        <p:spPr>
          <a:xfrm>
            <a:off x="6588224" y="2708920"/>
            <a:ext cx="2555776" cy="307777"/>
          </a:xfrm>
          <a:prstGeom prst="rect">
            <a:avLst/>
          </a:prstGeom>
          <a:noFill/>
        </p:spPr>
        <p:txBody>
          <a:bodyPr wrap="square" rtlCol="0">
            <a:spAutoFit/>
          </a:bodyPr>
          <a:lstStyle/>
          <a:p>
            <a:r>
              <a:rPr lang="fr-FR" sz="1400" dirty="0" smtClean="0">
                <a:solidFill>
                  <a:srgbClr val="FF0000"/>
                </a:solidFill>
              </a:rPr>
              <a:t>Les éléments de l’émergence </a:t>
            </a:r>
            <a:endParaRPr lang="fr-FR" sz="1400" dirty="0">
              <a:solidFill>
                <a:srgbClr val="FF0000"/>
              </a:solidFill>
            </a:endParaRPr>
          </a:p>
        </p:txBody>
      </p:sp>
    </p:spTree>
    <p:extLst>
      <p:ext uri="{BB962C8B-B14F-4D97-AF65-F5344CB8AC3E}">
        <p14:creationId xmlns:p14="http://schemas.microsoft.com/office/powerpoint/2010/main" val="2944054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776928649"/>
              </p:ext>
            </p:extLst>
          </p:nvPr>
        </p:nvGraphicFramePr>
        <p:xfrm>
          <a:off x="0" y="633509"/>
          <a:ext cx="9144000" cy="6224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107504" y="36240"/>
            <a:ext cx="8640960" cy="954107"/>
          </a:xfrm>
          <a:prstGeom prst="rect">
            <a:avLst/>
          </a:prstGeom>
          <a:noFill/>
        </p:spPr>
        <p:txBody>
          <a:bodyPr wrap="square" rtlCol="0">
            <a:spAutoFit/>
          </a:bodyPr>
          <a:lstStyle/>
          <a:p>
            <a:r>
              <a:rPr lang="fr-FR" dirty="0" smtClean="0">
                <a:solidFill>
                  <a:srgbClr val="C00000"/>
                </a:solidFill>
              </a:rPr>
              <a:t> </a:t>
            </a:r>
            <a:r>
              <a:rPr lang="fr-FR" sz="2800" u="sng" dirty="0" smtClean="0">
                <a:solidFill>
                  <a:srgbClr val="C00000"/>
                </a:solidFill>
              </a:rPr>
              <a:t>2 propositions d’étude de cas  :  </a:t>
            </a:r>
          </a:p>
          <a:p>
            <a:pPr algn="just"/>
            <a:r>
              <a:rPr lang="fr-FR" sz="2800" dirty="0" smtClean="0">
                <a:solidFill>
                  <a:srgbClr val="C00000"/>
                </a:solidFill>
              </a:rPr>
              <a:t>▪ </a:t>
            </a:r>
            <a:r>
              <a:rPr lang="fr-FR" u="sng" dirty="0" smtClean="0">
                <a:solidFill>
                  <a:srgbClr val="C00000"/>
                </a:solidFill>
              </a:rPr>
              <a:t>Proposition 1:  l’entrée se fait par une lecture du programme et de la fiche </a:t>
            </a:r>
            <a:r>
              <a:rPr lang="fr-FR" u="sng" dirty="0" err="1" smtClean="0">
                <a:solidFill>
                  <a:srgbClr val="C00000"/>
                </a:solidFill>
              </a:rPr>
              <a:t>Eduscol</a:t>
            </a:r>
            <a:r>
              <a:rPr lang="fr-FR" u="sng" dirty="0" smtClean="0">
                <a:solidFill>
                  <a:srgbClr val="C00000"/>
                </a:solidFill>
              </a:rPr>
              <a:t> </a:t>
            </a:r>
            <a:endParaRPr lang="fr-FR" u="sng" dirty="0">
              <a:solidFill>
                <a:srgbClr val="C00000"/>
              </a:solidFill>
            </a:endParaRPr>
          </a:p>
        </p:txBody>
      </p:sp>
      <p:sp>
        <p:nvSpPr>
          <p:cNvPr id="2" name="Flèche vers le bas 1"/>
          <p:cNvSpPr/>
          <p:nvPr/>
        </p:nvSpPr>
        <p:spPr>
          <a:xfrm>
            <a:off x="1480468" y="2852936"/>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4040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260648"/>
            <a:ext cx="8640960" cy="954107"/>
          </a:xfrm>
          <a:prstGeom prst="rect">
            <a:avLst/>
          </a:prstGeom>
          <a:noFill/>
        </p:spPr>
        <p:txBody>
          <a:bodyPr wrap="square" rtlCol="0">
            <a:spAutoFit/>
          </a:bodyPr>
          <a:lstStyle/>
          <a:p>
            <a:r>
              <a:rPr lang="fr-FR" sz="2800" dirty="0" smtClean="0"/>
              <a:t>Mise en activité: construire une carte du développement en Afrique Australe </a:t>
            </a:r>
            <a:endParaRPr lang="fr-FR" sz="2800" dirty="0"/>
          </a:p>
        </p:txBody>
      </p:sp>
      <p:graphicFrame>
        <p:nvGraphicFramePr>
          <p:cNvPr id="5" name="Diagramme 4"/>
          <p:cNvGraphicFramePr/>
          <p:nvPr>
            <p:extLst>
              <p:ext uri="{D42A27DB-BD31-4B8C-83A1-F6EECF244321}">
                <p14:modId xmlns:p14="http://schemas.microsoft.com/office/powerpoint/2010/main" val="3858341724"/>
              </p:ext>
            </p:extLst>
          </p:nvPr>
        </p:nvGraphicFramePr>
        <p:xfrm>
          <a:off x="267519" y="1556792"/>
          <a:ext cx="8768977"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0325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1509328686"/>
              </p:ext>
            </p:extLst>
          </p:nvPr>
        </p:nvGraphicFramePr>
        <p:xfrm>
          <a:off x="0" y="764704"/>
          <a:ext cx="91440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p:cNvSpPr txBox="1"/>
          <p:nvPr/>
        </p:nvSpPr>
        <p:spPr>
          <a:xfrm>
            <a:off x="179512" y="260648"/>
            <a:ext cx="8640960" cy="954107"/>
          </a:xfrm>
          <a:prstGeom prst="rect">
            <a:avLst/>
          </a:prstGeom>
          <a:noFill/>
        </p:spPr>
        <p:txBody>
          <a:bodyPr wrap="square" rtlCol="0">
            <a:spAutoFit/>
          </a:bodyPr>
          <a:lstStyle/>
          <a:p>
            <a:pPr marL="285750" indent="-285750">
              <a:buFont typeface="Wingdings" panose="05000000000000000000" pitchFamily="2" charset="2"/>
              <a:buChar char="§"/>
            </a:pPr>
            <a:r>
              <a:rPr lang="fr-FR" sz="2800" u="sng" dirty="0" smtClean="0">
                <a:solidFill>
                  <a:srgbClr val="C00000"/>
                </a:solidFill>
              </a:rPr>
              <a:t>Proposition 2: l’entrée se fait par une spécificité de l’Afrique du Sud </a:t>
            </a:r>
            <a:endParaRPr lang="fr-FR" sz="2800" u="sng" dirty="0">
              <a:solidFill>
                <a:srgbClr val="C00000"/>
              </a:solidFill>
            </a:endParaRPr>
          </a:p>
        </p:txBody>
      </p:sp>
      <p:cxnSp>
        <p:nvCxnSpPr>
          <p:cNvPr id="5" name="Connecteur droit avec flèche 4"/>
          <p:cNvCxnSpPr/>
          <p:nvPr/>
        </p:nvCxnSpPr>
        <p:spPr>
          <a:xfrm>
            <a:off x="179512" y="292494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2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a:r>
              <a:rPr lang="fr-FR" sz="5400" b="1" dirty="0" smtClean="0"/>
              <a:t>Quelques ressources bibliographiques </a:t>
            </a:r>
            <a:endParaRPr lang="fr-FR" sz="5400" b="1" dirty="0"/>
          </a:p>
        </p:txBody>
      </p:sp>
    </p:spTree>
    <p:extLst>
      <p:ext uri="{BB962C8B-B14F-4D97-AF65-F5344CB8AC3E}">
        <p14:creationId xmlns:p14="http://schemas.microsoft.com/office/powerpoint/2010/main" val="534043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2924175" cy="4514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112" y="3212976"/>
            <a:ext cx="2343150" cy="33242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262" y="108218"/>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624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2" y="188640"/>
            <a:ext cx="7296404" cy="4102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038" y="4354573"/>
            <a:ext cx="3543850" cy="1754326"/>
          </a:xfrm>
          <a:prstGeom prst="rect">
            <a:avLst/>
          </a:prstGeom>
        </p:spPr>
        <p:txBody>
          <a:bodyPr wrap="square">
            <a:spAutoFit/>
          </a:bodyPr>
          <a:lstStyle/>
          <a:p>
            <a:r>
              <a:rPr lang="fr-FR" dirty="0"/>
              <a:t>Source </a:t>
            </a:r>
            <a:r>
              <a:rPr lang="fr-FR" dirty="0" err="1"/>
              <a:t>géoconfluences</a:t>
            </a:r>
            <a:r>
              <a:rPr lang="fr-FR" dirty="0"/>
              <a:t>: dossier les nouvelles dynamiques du tourisme dans le monde </a:t>
            </a:r>
            <a:endParaRPr lang="fr-FR" dirty="0" smtClean="0"/>
          </a:p>
          <a:p>
            <a:r>
              <a:rPr lang="fr-FR" dirty="0"/>
              <a:t> </a:t>
            </a:r>
            <a:r>
              <a:rPr lang="fr-FR" dirty="0" smtClean="0"/>
              <a:t>                                            dossier sur les parcs naturels en Afrique australe </a:t>
            </a:r>
            <a:endParaRPr lang="fr-FR" dirty="0"/>
          </a:p>
        </p:txBody>
      </p:sp>
      <p:pic>
        <p:nvPicPr>
          <p:cNvPr id="3074" name="Picture 2" descr="Vignette Alain dubres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215" y="4764165"/>
            <a:ext cx="1552161" cy="15814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79014" y="4539239"/>
            <a:ext cx="3528392" cy="2031325"/>
          </a:xfrm>
          <a:prstGeom prst="rect">
            <a:avLst/>
          </a:prstGeom>
        </p:spPr>
        <p:txBody>
          <a:bodyPr wrap="square">
            <a:spAutoFit/>
          </a:bodyPr>
          <a:lstStyle/>
          <a:p>
            <a:r>
              <a:rPr lang="fr-FR" b="1" dirty="0"/>
              <a:t>Conférence filmée d'Alain </a:t>
            </a:r>
            <a:r>
              <a:rPr lang="fr-FR" b="1" dirty="0" err="1"/>
              <a:t>Dubresson</a:t>
            </a:r>
            <a:r>
              <a:rPr lang="fr-FR" dirty="0"/>
              <a:t> (professeur émérite Paris X - Nanterre) le mercredi 23 mars 2016 à l'École Boulle dans le cadre des "Mercredis de l'histoire et de la géographie" </a:t>
            </a:r>
            <a:r>
              <a:rPr lang="fr-FR" b="1" dirty="0" smtClean="0"/>
              <a:t>sur le site de l’académie de Paris </a:t>
            </a:r>
            <a:endParaRPr lang="fr-FR" b="1" dirty="0"/>
          </a:p>
        </p:txBody>
      </p:sp>
    </p:spTree>
    <p:extLst>
      <p:ext uri="{BB962C8B-B14F-4D97-AF65-F5344CB8AC3E}">
        <p14:creationId xmlns:p14="http://schemas.microsoft.com/office/powerpoint/2010/main" val="1503828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nales de géographie 200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323" y="197796"/>
            <a:ext cx="3356208" cy="50343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34222" y="5554106"/>
            <a:ext cx="4572000" cy="646331"/>
          </a:xfrm>
          <a:prstGeom prst="rect">
            <a:avLst/>
          </a:prstGeom>
        </p:spPr>
        <p:txBody>
          <a:bodyPr>
            <a:spAutoFit/>
          </a:bodyPr>
          <a:lstStyle/>
          <a:p>
            <a:r>
              <a:rPr lang="fr-FR" dirty="0"/>
              <a:t>Page 247 à 269 </a:t>
            </a:r>
            <a:r>
              <a:rPr lang="fr-FR" b="1" dirty="0"/>
              <a:t>Le port mozambicain de Maputo à la reconquête de ses arrière-pays </a:t>
            </a:r>
          </a:p>
        </p:txBody>
      </p:sp>
      <p:sp>
        <p:nvSpPr>
          <p:cNvPr id="3" name="Rectangle 2"/>
          <p:cNvSpPr/>
          <p:nvPr/>
        </p:nvSpPr>
        <p:spPr>
          <a:xfrm>
            <a:off x="6444208" y="5232109"/>
            <a:ext cx="1725152" cy="369332"/>
          </a:xfrm>
          <a:prstGeom prst="rect">
            <a:avLst/>
          </a:prstGeom>
        </p:spPr>
        <p:txBody>
          <a:bodyPr wrap="none">
            <a:spAutoFit/>
          </a:bodyPr>
          <a:lstStyle/>
          <a:p>
            <a:r>
              <a:rPr lang="fr-FR" b="1" dirty="0"/>
              <a:t>2009/3 (n° 667) </a:t>
            </a:r>
            <a:endParaRPr lang="fr-FR" dirty="0"/>
          </a:p>
        </p:txBody>
      </p:sp>
      <p:pic>
        <p:nvPicPr>
          <p:cNvPr id="2052"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18073"/>
            <a:ext cx="3451157" cy="491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938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3667125" cy="53054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Afrique du Sud et les États vois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61287"/>
            <a:ext cx="3142167"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565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fontScale="90000"/>
          </a:bodyPr>
          <a:lstStyle/>
          <a:p>
            <a:r>
              <a:rPr lang="fr-FR" u="sng" dirty="0" smtClean="0"/>
              <a:t>Quel  est le fil directeur du thème 3?</a:t>
            </a:r>
            <a:endParaRPr lang="fr-FR" u="sng"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473" y="1196753"/>
            <a:ext cx="5873448" cy="5112568"/>
          </a:xfrm>
          <a:prstGeom prst="rect">
            <a:avLst/>
          </a:prstGeom>
        </p:spPr>
      </p:pic>
      <p:sp>
        <p:nvSpPr>
          <p:cNvPr id="7" name="Flèche droite 6"/>
          <p:cNvSpPr/>
          <p:nvPr/>
        </p:nvSpPr>
        <p:spPr>
          <a:xfrm>
            <a:off x="4211960" y="6348541"/>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gauche 7"/>
          <p:cNvSpPr/>
          <p:nvPr/>
        </p:nvSpPr>
        <p:spPr>
          <a:xfrm>
            <a:off x="5876921" y="1628800"/>
            <a:ext cx="855319"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953516" y="1063769"/>
            <a:ext cx="2016225" cy="923330"/>
          </a:xfrm>
          <a:prstGeom prst="rect">
            <a:avLst/>
          </a:prstGeom>
          <a:noFill/>
        </p:spPr>
        <p:txBody>
          <a:bodyPr wrap="square" rtlCol="0">
            <a:spAutoFit/>
          </a:bodyPr>
          <a:lstStyle/>
          <a:p>
            <a:pPr algn="just"/>
            <a:r>
              <a:rPr lang="fr-FR" dirty="0" smtClean="0"/>
              <a:t>: la mondialisation et les impacts sur les territoires  </a:t>
            </a:r>
            <a:endParaRPr lang="fr-FR" dirty="0"/>
          </a:p>
        </p:txBody>
      </p:sp>
      <p:sp>
        <p:nvSpPr>
          <p:cNvPr id="11" name="Rectangle 10"/>
          <p:cNvSpPr/>
          <p:nvPr/>
        </p:nvSpPr>
        <p:spPr>
          <a:xfrm>
            <a:off x="1979712" y="1340768"/>
            <a:ext cx="3672408" cy="3693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5876921" y="2060848"/>
            <a:ext cx="2223471"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Séquence 1 </a:t>
            </a:r>
            <a:endParaRPr lang="fr-FR" dirty="0"/>
          </a:p>
        </p:txBody>
      </p:sp>
      <p:sp>
        <p:nvSpPr>
          <p:cNvPr id="15" name="Ellipse 14"/>
          <p:cNvSpPr/>
          <p:nvPr/>
        </p:nvSpPr>
        <p:spPr>
          <a:xfrm>
            <a:off x="5908536" y="3645024"/>
            <a:ext cx="2223471"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Séquence 2 </a:t>
            </a:r>
            <a:endParaRPr lang="fr-FR" dirty="0"/>
          </a:p>
        </p:txBody>
      </p:sp>
      <p:sp>
        <p:nvSpPr>
          <p:cNvPr id="16" name="Ellipse 15"/>
          <p:cNvSpPr/>
          <p:nvPr/>
        </p:nvSpPr>
        <p:spPr>
          <a:xfrm>
            <a:off x="5943204" y="4469638"/>
            <a:ext cx="2223471"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Séquence 3 </a:t>
            </a:r>
            <a:endParaRPr lang="fr-FR" dirty="0"/>
          </a:p>
        </p:txBody>
      </p:sp>
      <p:sp>
        <p:nvSpPr>
          <p:cNvPr id="17" name="ZoneTexte 16"/>
          <p:cNvSpPr txBox="1"/>
          <p:nvPr/>
        </p:nvSpPr>
        <p:spPr>
          <a:xfrm>
            <a:off x="5876310" y="5517232"/>
            <a:ext cx="2949276" cy="1200329"/>
          </a:xfrm>
          <a:prstGeom prst="rect">
            <a:avLst/>
          </a:prstGeom>
          <a:noFill/>
        </p:spPr>
        <p:txBody>
          <a:bodyPr wrap="square" rtlCol="0">
            <a:spAutoFit/>
          </a:bodyPr>
          <a:lstStyle/>
          <a:p>
            <a:r>
              <a:rPr lang="fr-FR" dirty="0" smtClean="0"/>
              <a:t>Mais attention étude </a:t>
            </a:r>
            <a:r>
              <a:rPr lang="fr-FR" u="sng" dirty="0" smtClean="0"/>
              <a:t>esquissée:</a:t>
            </a:r>
            <a:r>
              <a:rPr lang="fr-FR" dirty="0" smtClean="0"/>
              <a:t> donc « </a:t>
            </a:r>
            <a:r>
              <a:rPr lang="fr-FR" b="1" dirty="0" smtClean="0"/>
              <a:t> qu’est ce qu’il est important que les élèves sachent</a:t>
            </a:r>
            <a:r>
              <a:rPr lang="fr-FR" dirty="0" smtClean="0"/>
              <a:t> ?»</a:t>
            </a:r>
            <a:endParaRPr lang="fr-FR" dirty="0"/>
          </a:p>
        </p:txBody>
      </p:sp>
    </p:spTree>
    <p:extLst>
      <p:ext uri="{BB962C8B-B14F-4D97-AF65-F5344CB8AC3E}">
        <p14:creationId xmlns:p14="http://schemas.microsoft.com/office/powerpoint/2010/main" val="336286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Afrique qui bou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88640"/>
            <a:ext cx="40386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citeres.univ-tours.fr/IMG/png/images_economiq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620688"/>
            <a:ext cx="321123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100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r>
              <a:rPr lang="fr-FR" i="1" dirty="0" smtClean="0"/>
              <a:t>Les dynamiques d’un grand ensemble géographique africain ( étude régionale: Afrique de l’Ouest, Afrique orientale, Afrique australe)</a:t>
            </a:r>
            <a:endParaRPr lang="fr-FR" i="1" dirty="0"/>
          </a:p>
        </p:txBody>
      </p:sp>
    </p:spTree>
    <p:extLst>
      <p:ext uri="{BB962C8B-B14F-4D97-AF65-F5344CB8AC3E}">
        <p14:creationId xmlns:p14="http://schemas.microsoft.com/office/powerpoint/2010/main" val="643677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u="sng" dirty="0" smtClean="0"/>
              <a:t>Lecture du programme </a:t>
            </a:r>
            <a:endParaRPr lang="fr-FR" u="sng"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473" y="1495208"/>
            <a:ext cx="5388864" cy="4416928"/>
          </a:xfrm>
          <a:prstGeom prst="rect">
            <a:avLst/>
          </a:prstGeom>
        </p:spPr>
      </p:pic>
      <p:sp>
        <p:nvSpPr>
          <p:cNvPr id="5" name="ZoneTexte 4"/>
          <p:cNvSpPr txBox="1"/>
          <p:nvPr/>
        </p:nvSpPr>
        <p:spPr>
          <a:xfrm>
            <a:off x="5388864" y="995669"/>
            <a:ext cx="3575624" cy="369332"/>
          </a:xfrm>
          <a:prstGeom prst="rect">
            <a:avLst/>
          </a:prstGeom>
          <a:noFill/>
        </p:spPr>
        <p:txBody>
          <a:bodyPr wrap="square" rtlCol="0">
            <a:spAutoFit/>
          </a:bodyPr>
          <a:lstStyle/>
          <a:p>
            <a:pPr algn="just"/>
            <a:r>
              <a:rPr lang="fr-FR" b="1" dirty="0" smtClean="0"/>
              <a:t> </a:t>
            </a:r>
            <a:endParaRPr lang="fr-FR" b="1" dirty="0"/>
          </a:p>
        </p:txBody>
      </p:sp>
      <p:sp>
        <p:nvSpPr>
          <p:cNvPr id="6" name="Rectangle 5"/>
          <p:cNvSpPr/>
          <p:nvPr/>
        </p:nvSpPr>
        <p:spPr>
          <a:xfrm>
            <a:off x="253281" y="2976334"/>
            <a:ext cx="1440160" cy="14546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693441" y="4431010"/>
            <a:ext cx="3695423" cy="5101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Diagramme 7"/>
          <p:cNvGraphicFramePr/>
          <p:nvPr>
            <p:extLst>
              <p:ext uri="{D42A27DB-BD31-4B8C-83A1-F6EECF244321}">
                <p14:modId xmlns:p14="http://schemas.microsoft.com/office/powerpoint/2010/main" val="772277216"/>
              </p:ext>
            </p:extLst>
          </p:nvPr>
        </p:nvGraphicFramePr>
        <p:xfrm>
          <a:off x="5580112" y="1180335"/>
          <a:ext cx="3560833" cy="4840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p:cNvSpPr txBox="1"/>
          <p:nvPr/>
        </p:nvSpPr>
        <p:spPr>
          <a:xfrm>
            <a:off x="253281" y="5805264"/>
            <a:ext cx="5398839" cy="584775"/>
          </a:xfrm>
          <a:prstGeom prst="rect">
            <a:avLst/>
          </a:prstGeom>
          <a:noFill/>
        </p:spPr>
        <p:txBody>
          <a:bodyPr wrap="square" rtlCol="0">
            <a:spAutoFit/>
          </a:bodyPr>
          <a:lstStyle/>
          <a:p>
            <a:r>
              <a:rPr lang="fr-FR" sz="3200" b="1" dirty="0" smtClean="0"/>
              <a:t>Horaire : 3 à 4 heures </a:t>
            </a:r>
            <a:endParaRPr lang="fr-FR" sz="3200" b="1" dirty="0"/>
          </a:p>
        </p:txBody>
      </p:sp>
    </p:spTree>
    <p:extLst>
      <p:ext uri="{BB962C8B-B14F-4D97-AF65-F5344CB8AC3E}">
        <p14:creationId xmlns:p14="http://schemas.microsoft.com/office/powerpoint/2010/main" val="185095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Comment mettre en œuvre  le thème en classe?</a:t>
            </a:r>
            <a:endParaRPr lang="fr-FR" sz="3200" b="1" dirty="0"/>
          </a:p>
        </p:txBody>
      </p:sp>
      <p:sp>
        <p:nvSpPr>
          <p:cNvPr id="3" name="Espace réservé du contenu 2"/>
          <p:cNvSpPr>
            <a:spLocks noGrp="1"/>
          </p:cNvSpPr>
          <p:nvPr>
            <p:ph idx="1"/>
          </p:nvPr>
        </p:nvSpPr>
        <p:spPr>
          <a:xfrm>
            <a:off x="467544" y="1556792"/>
            <a:ext cx="8229600" cy="4525963"/>
          </a:xfrm>
        </p:spPr>
        <p:txBody>
          <a:bodyPr>
            <a:normAutofit fontScale="85000" lnSpcReduction="10000"/>
          </a:bodyPr>
          <a:lstStyle/>
          <a:p>
            <a:pPr algn="just"/>
            <a:r>
              <a:rPr lang="fr-FR" b="1" u="sng" dirty="0"/>
              <a:t> </a:t>
            </a:r>
            <a:r>
              <a:rPr lang="fr-FR" sz="2400" b="1" u="sng" dirty="0" smtClean="0"/>
              <a:t>Etudier un grand ensemble </a:t>
            </a:r>
            <a:r>
              <a:rPr lang="fr-FR" sz="2400" b="1" dirty="0" smtClean="0"/>
              <a:t>géographique =</a:t>
            </a:r>
          </a:p>
          <a:p>
            <a:pPr marL="0" indent="0" algn="just">
              <a:buNone/>
            </a:pPr>
            <a:r>
              <a:rPr lang="fr-FR" sz="2400" dirty="0" smtClean="0"/>
              <a:t>Ne pas faire un propos général sur le continent africain</a:t>
            </a:r>
          </a:p>
          <a:p>
            <a:pPr marL="0" indent="0" algn="just">
              <a:buNone/>
            </a:pPr>
            <a:r>
              <a:rPr lang="fr-FR" sz="2400" dirty="0" smtClean="0"/>
              <a:t>Ne pas présenter plusieurs aires</a:t>
            </a:r>
          </a:p>
          <a:p>
            <a:pPr marL="0" indent="0" algn="just">
              <a:buNone/>
            </a:pPr>
            <a:r>
              <a:rPr lang="fr-FR" sz="2400" dirty="0" smtClean="0"/>
              <a:t>Ne pas faire une étude détaillée de ces aires et encore moins des pays qui la composent</a:t>
            </a:r>
          </a:p>
          <a:p>
            <a:pPr marL="0" indent="0" algn="just">
              <a:buNone/>
            </a:pPr>
            <a:r>
              <a:rPr lang="fr-FR" sz="2600" b="1" dirty="0" smtClean="0">
                <a:solidFill>
                  <a:srgbClr val="FF0000"/>
                </a:solidFill>
              </a:rPr>
              <a:t>Mais à l’aide de photographies ,de cartes, de textes de graphiques</a:t>
            </a:r>
          </a:p>
          <a:p>
            <a:pPr marL="0" indent="0" algn="just">
              <a:buNone/>
            </a:pPr>
            <a:r>
              <a:rPr lang="fr-FR" sz="2600" b="1" dirty="0" smtClean="0">
                <a:solidFill>
                  <a:srgbClr val="FF0000"/>
                </a:solidFill>
              </a:rPr>
              <a:t>Relater les réalités démographiques, sociales, économiques culturelles</a:t>
            </a:r>
          </a:p>
          <a:p>
            <a:pPr marL="0" indent="0" algn="just">
              <a:buNone/>
            </a:pPr>
            <a:r>
              <a:rPr lang="fr-FR" sz="2600" b="1" dirty="0" smtClean="0">
                <a:solidFill>
                  <a:srgbClr val="FF0000"/>
                </a:solidFill>
              </a:rPr>
              <a:t>Mettre en évidence les marques liées aux dynamiques enduites par la mondialisation ( littoralisation, urbanisation, mobilités , flux économiques, réseaux de transports et aménagements portuaires)</a:t>
            </a:r>
          </a:p>
          <a:p>
            <a:pPr marL="0" indent="0" algn="just">
              <a:buNone/>
            </a:pPr>
            <a:r>
              <a:rPr lang="fr-FR" sz="2600" b="1" dirty="0" smtClean="0">
                <a:solidFill>
                  <a:srgbClr val="FF0000"/>
                </a:solidFill>
              </a:rPr>
              <a:t>Montrer les fortes différenciations spatiales et les écarts de développement</a:t>
            </a:r>
          </a:p>
          <a:p>
            <a:pPr marL="0" indent="0">
              <a:buNone/>
            </a:pPr>
            <a:endParaRPr lang="fr-FR" dirty="0"/>
          </a:p>
        </p:txBody>
      </p:sp>
      <p:sp>
        <p:nvSpPr>
          <p:cNvPr id="4" name="ZoneTexte 3"/>
          <p:cNvSpPr txBox="1"/>
          <p:nvPr/>
        </p:nvSpPr>
        <p:spPr>
          <a:xfrm>
            <a:off x="5652476" y="6237312"/>
            <a:ext cx="3456384" cy="369332"/>
          </a:xfrm>
          <a:prstGeom prst="rect">
            <a:avLst/>
          </a:prstGeom>
          <a:noFill/>
        </p:spPr>
        <p:txBody>
          <a:bodyPr wrap="square" rtlCol="0">
            <a:spAutoFit/>
          </a:bodyPr>
          <a:lstStyle/>
          <a:p>
            <a:pPr algn="just"/>
            <a:r>
              <a:rPr lang="fr-FR" dirty="0" smtClean="0"/>
              <a:t>Source: fiche </a:t>
            </a:r>
            <a:r>
              <a:rPr lang="fr-FR" dirty="0" err="1" smtClean="0"/>
              <a:t>éduscol</a:t>
            </a:r>
            <a:endParaRPr lang="fr-FR" dirty="0"/>
          </a:p>
        </p:txBody>
      </p:sp>
    </p:spTree>
    <p:extLst>
      <p:ext uri="{BB962C8B-B14F-4D97-AF65-F5344CB8AC3E}">
        <p14:creationId xmlns:p14="http://schemas.microsoft.com/office/powerpoint/2010/main" val="427344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4841" y="255485"/>
            <a:ext cx="8784976" cy="523220"/>
          </a:xfrm>
          <a:prstGeom prst="rect">
            <a:avLst/>
          </a:prstGeom>
          <a:noFill/>
        </p:spPr>
        <p:txBody>
          <a:bodyPr wrap="square" rtlCol="0">
            <a:spAutoFit/>
          </a:bodyPr>
          <a:lstStyle/>
          <a:p>
            <a:pPr algn="ctr"/>
            <a:r>
              <a:rPr lang="fr-FR" dirty="0" smtClean="0"/>
              <a:t> </a:t>
            </a:r>
            <a:r>
              <a:rPr lang="fr-FR" sz="2800" dirty="0" smtClean="0"/>
              <a:t>thème clé: Un continent/ Des Afriques </a:t>
            </a:r>
            <a:endParaRPr lang="fr-FR" sz="2800" dirty="0"/>
          </a:p>
        </p:txBody>
      </p:sp>
      <p:cxnSp>
        <p:nvCxnSpPr>
          <p:cNvPr id="6" name="Connecteur droit avec flèche 5"/>
          <p:cNvCxnSpPr/>
          <p:nvPr/>
        </p:nvCxnSpPr>
        <p:spPr>
          <a:xfrm flipH="1">
            <a:off x="3007647" y="778705"/>
            <a:ext cx="504056" cy="3504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62430" y="924976"/>
            <a:ext cx="2908029" cy="5755422"/>
          </a:xfrm>
          <a:prstGeom prst="rect">
            <a:avLst/>
          </a:prstGeom>
          <a:noFill/>
        </p:spPr>
        <p:txBody>
          <a:bodyPr wrap="square" rtlCol="0">
            <a:spAutoFit/>
          </a:bodyPr>
          <a:lstStyle/>
          <a:p>
            <a:pPr algn="just"/>
            <a:r>
              <a:rPr lang="fr-FR" sz="1600" dirty="0" smtClean="0">
                <a:solidFill>
                  <a:srgbClr val="0070C0"/>
                </a:solidFill>
              </a:rPr>
              <a:t>Afrique de l’ouest</a:t>
            </a:r>
          </a:p>
          <a:p>
            <a:pPr algn="just"/>
            <a:r>
              <a:rPr lang="fr-FR" sz="1600" dirty="0" smtClean="0">
                <a:solidFill>
                  <a:srgbClr val="0070C0"/>
                </a:solidFill>
              </a:rPr>
              <a:t>( golfe de Guinée, pétrole avec le Nigéria, la piraterie)</a:t>
            </a:r>
          </a:p>
          <a:p>
            <a:pPr algn="just"/>
            <a:r>
              <a:rPr lang="fr-FR" sz="1600" i="1" dirty="0" smtClean="0">
                <a:solidFill>
                  <a:srgbClr val="0070C0"/>
                </a:solidFill>
              </a:rPr>
              <a:t>Fiche </a:t>
            </a:r>
            <a:r>
              <a:rPr lang="fr-FR" sz="1600" i="1" dirty="0" err="1">
                <a:solidFill>
                  <a:srgbClr val="0070C0"/>
                </a:solidFill>
              </a:rPr>
              <a:t>E</a:t>
            </a:r>
            <a:r>
              <a:rPr lang="fr-FR" sz="1600" i="1" dirty="0" err="1" smtClean="0">
                <a:solidFill>
                  <a:srgbClr val="0070C0"/>
                </a:solidFill>
              </a:rPr>
              <a:t>duscol</a:t>
            </a:r>
            <a:r>
              <a:rPr lang="fr-FR" sz="1600" i="1" dirty="0" smtClean="0">
                <a:solidFill>
                  <a:srgbClr val="0070C0"/>
                </a:solidFill>
              </a:rPr>
              <a:t>: identifier les grands ports ( Lagos), les grandes villes et les formes d’urbanisation diverses ( Dakar)et la construction encore incomplète de réseaux de communication qui permettent les exportations de matières premières et la diffusion de produits importés/</a:t>
            </a:r>
          </a:p>
          <a:p>
            <a:pPr algn="just"/>
            <a:r>
              <a:rPr lang="fr-FR" sz="1600" i="1" dirty="0" smtClean="0">
                <a:solidFill>
                  <a:srgbClr val="0070C0"/>
                </a:solidFill>
              </a:rPr>
              <a:t>Le développement de la part de cette aire dans la mondialisation( zone de production, flux, rôle des diasporas) peut être mis en évidence.</a:t>
            </a:r>
            <a:br>
              <a:rPr lang="fr-FR" sz="1600" i="1" dirty="0" smtClean="0">
                <a:solidFill>
                  <a:srgbClr val="0070C0"/>
                </a:solidFill>
              </a:rPr>
            </a:br>
            <a:r>
              <a:rPr lang="fr-FR" sz="1600" i="1" dirty="0" smtClean="0">
                <a:solidFill>
                  <a:srgbClr val="0070C0"/>
                </a:solidFill>
              </a:rPr>
              <a:t>Montrer aussi les faiblesses ( croissance démographique, opposition littoral/ intérieur, piraterie) </a:t>
            </a:r>
            <a:endParaRPr lang="fr-FR" sz="1600" i="1" dirty="0">
              <a:solidFill>
                <a:srgbClr val="0070C0"/>
              </a:solidFill>
            </a:endParaRPr>
          </a:p>
        </p:txBody>
      </p:sp>
      <p:cxnSp>
        <p:nvCxnSpPr>
          <p:cNvPr id="9" name="Connecteur droit avec flèche 8"/>
          <p:cNvCxnSpPr/>
          <p:nvPr/>
        </p:nvCxnSpPr>
        <p:spPr>
          <a:xfrm>
            <a:off x="3779912" y="806230"/>
            <a:ext cx="0" cy="2838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071333" y="3826382"/>
            <a:ext cx="5558802" cy="2800767"/>
          </a:xfrm>
          <a:prstGeom prst="rect">
            <a:avLst/>
          </a:prstGeom>
          <a:noFill/>
        </p:spPr>
        <p:txBody>
          <a:bodyPr wrap="square" rtlCol="0">
            <a:spAutoFit/>
          </a:bodyPr>
          <a:lstStyle/>
          <a:p>
            <a:pPr algn="just"/>
            <a:r>
              <a:rPr lang="fr-FR" sz="1600" dirty="0" smtClean="0"/>
              <a:t>Afrique Australe : la plus mondialisée avec un pays émergent : l’Afrique du sud </a:t>
            </a:r>
          </a:p>
          <a:p>
            <a:pPr algn="just"/>
            <a:r>
              <a:rPr lang="fr-FR" sz="1600" i="1" dirty="0" smtClean="0"/>
              <a:t>Fiche </a:t>
            </a:r>
            <a:r>
              <a:rPr lang="fr-FR" sz="1600" i="1" dirty="0" err="1"/>
              <a:t>E</a:t>
            </a:r>
            <a:r>
              <a:rPr lang="fr-FR" sz="1600" i="1" dirty="0" err="1" smtClean="0"/>
              <a:t>duscol</a:t>
            </a:r>
            <a:r>
              <a:rPr lang="fr-FR" sz="1600" i="1" dirty="0" smtClean="0"/>
              <a:t>: montrer comment une puissance régionale s’intègre à la mondialisation, par l’exploitation maitrisée de ses ressources naturelles, le développement des infrastructures et une société multiraciale fragmentée. Cette puissance irrigue de manière incomplète son voisinage composé de pays très pauvres dépendants d’elle. Mais son hégémonie remise en cause par la montée en puissance de nouveaux acteurs régionaux disposant de ressources ( Angola, Mozambique) valorisés par des IDE non sud africains</a:t>
            </a:r>
            <a:endParaRPr lang="fr-FR" sz="1600" i="1" dirty="0"/>
          </a:p>
        </p:txBody>
      </p:sp>
      <p:sp>
        <p:nvSpPr>
          <p:cNvPr id="16" name="ZoneTexte 15"/>
          <p:cNvSpPr txBox="1"/>
          <p:nvPr/>
        </p:nvSpPr>
        <p:spPr>
          <a:xfrm>
            <a:off x="4306742" y="924976"/>
            <a:ext cx="4729754" cy="2800767"/>
          </a:xfrm>
          <a:prstGeom prst="rect">
            <a:avLst/>
          </a:prstGeom>
          <a:noFill/>
        </p:spPr>
        <p:txBody>
          <a:bodyPr wrap="square" rtlCol="0">
            <a:spAutoFit/>
          </a:bodyPr>
          <a:lstStyle/>
          <a:p>
            <a:r>
              <a:rPr lang="fr-FR" sz="1600" dirty="0" smtClean="0"/>
              <a:t>Afrique orientale</a:t>
            </a:r>
          </a:p>
          <a:p>
            <a:r>
              <a:rPr lang="fr-FR" sz="1600" dirty="0" smtClean="0"/>
              <a:t> ( le Kenya..)</a:t>
            </a:r>
          </a:p>
          <a:p>
            <a:pPr algn="just"/>
            <a:r>
              <a:rPr lang="fr-FR" sz="1600" i="1" dirty="0" smtClean="0">
                <a:solidFill>
                  <a:schemeClr val="accent6">
                    <a:lumMod val="50000"/>
                  </a:schemeClr>
                </a:solidFill>
              </a:rPr>
              <a:t>Fiche </a:t>
            </a:r>
            <a:r>
              <a:rPr lang="fr-FR" sz="1600" i="1" dirty="0" err="1" smtClean="0">
                <a:solidFill>
                  <a:schemeClr val="accent6">
                    <a:lumMod val="50000"/>
                  </a:schemeClr>
                </a:solidFill>
              </a:rPr>
              <a:t>Eduscol</a:t>
            </a:r>
            <a:r>
              <a:rPr lang="fr-FR" sz="1600" i="1" dirty="0" smtClean="0">
                <a:solidFill>
                  <a:schemeClr val="accent6">
                    <a:lumMod val="50000"/>
                  </a:schemeClr>
                </a:solidFill>
              </a:rPr>
              <a:t>: discuter le lien entre maritimisation et mondialisation  pour une aire géographique peu tournée vers l’Océan qui   est une zone grise ( piraterie) mais espace relationnel entre l’Afrique et l’Asie ( Chine). Du fait de ses ressources ( les fleurs coupées ( Kenya, Tanzanie, Ethiopie) tourisme de luxe de safari ou pêche dans les grands lacs ( Ouganda)  et d’investissements  d’acteurs mondialisés, cette aire</a:t>
            </a:r>
            <a:r>
              <a:rPr lang="fr-FR" sz="1600" i="1" dirty="0" smtClean="0"/>
              <a:t> </a:t>
            </a:r>
            <a:r>
              <a:rPr lang="fr-FR" sz="1600" i="1" dirty="0" smtClean="0">
                <a:solidFill>
                  <a:schemeClr val="accent6">
                    <a:lumMod val="50000"/>
                  </a:schemeClr>
                </a:solidFill>
              </a:rPr>
              <a:t>s’intègre partiellement à la mondialisat</a:t>
            </a:r>
            <a:r>
              <a:rPr lang="fr-FR" sz="1600" dirty="0" smtClean="0">
                <a:solidFill>
                  <a:schemeClr val="accent6">
                    <a:lumMod val="50000"/>
                  </a:schemeClr>
                </a:solidFill>
              </a:rPr>
              <a:t>ion</a:t>
            </a:r>
            <a:endParaRPr lang="fr-FR" sz="1600" dirty="0">
              <a:solidFill>
                <a:schemeClr val="accent6">
                  <a:lumMod val="50000"/>
                </a:schemeClr>
              </a:solidFill>
            </a:endParaRPr>
          </a:p>
        </p:txBody>
      </p:sp>
      <p:cxnSp>
        <p:nvCxnSpPr>
          <p:cNvPr id="10" name="Connecteur droit avec flèche 9"/>
          <p:cNvCxnSpPr/>
          <p:nvPr/>
        </p:nvCxnSpPr>
        <p:spPr>
          <a:xfrm>
            <a:off x="5508104" y="620688"/>
            <a:ext cx="0" cy="304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40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948042792"/>
              </p:ext>
            </p:extLst>
          </p:nvPr>
        </p:nvGraphicFramePr>
        <p:xfrm>
          <a:off x="395536" y="548680"/>
          <a:ext cx="820891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86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20688"/>
            <a:ext cx="8208912" cy="5632311"/>
          </a:xfrm>
          <a:prstGeom prst="rect">
            <a:avLst/>
          </a:prstGeom>
        </p:spPr>
        <p:txBody>
          <a:bodyPr wrap="square">
            <a:spAutoFit/>
          </a:bodyPr>
          <a:lstStyle/>
          <a:p>
            <a:pPr algn="just"/>
            <a:r>
              <a:rPr lang="fr-FR" sz="2400" b="1" u="sng" dirty="0" smtClean="0">
                <a:solidFill>
                  <a:srgbClr val="FF0000"/>
                </a:solidFill>
              </a:rPr>
              <a:t>Quelles compétences </a:t>
            </a:r>
            <a:r>
              <a:rPr lang="fr-FR" sz="2400" b="1" u="sng" dirty="0">
                <a:solidFill>
                  <a:srgbClr val="FF0000"/>
                </a:solidFill>
              </a:rPr>
              <a:t>du socle à </a:t>
            </a:r>
            <a:r>
              <a:rPr lang="fr-FR" sz="2400" b="1" u="sng" dirty="0" smtClean="0">
                <a:solidFill>
                  <a:srgbClr val="FF0000"/>
                </a:solidFill>
              </a:rPr>
              <a:t>travailler?</a:t>
            </a:r>
          </a:p>
          <a:p>
            <a:pPr algn="just"/>
            <a:endParaRPr lang="fr-FR" sz="2400" b="1" u="sng" dirty="0">
              <a:solidFill>
                <a:srgbClr val="FF0000"/>
              </a:solidFill>
            </a:endParaRPr>
          </a:p>
          <a:p>
            <a:pPr marL="457200" indent="-457200" algn="just">
              <a:buFont typeface="+mj-lt"/>
              <a:buAutoNum type="alphaLcPeriod"/>
            </a:pPr>
            <a:r>
              <a:rPr lang="fr-FR" sz="2400" b="1" dirty="0"/>
              <a:t>Se repérer dans l’espace : nommer et localiser les grands ensembles géographiques </a:t>
            </a:r>
            <a:r>
              <a:rPr lang="fr-FR" sz="2400" b="1" i="1" dirty="0"/>
              <a:t>( Fiche </a:t>
            </a:r>
            <a:r>
              <a:rPr lang="fr-FR" sz="2400" b="1" i="1" dirty="0" err="1"/>
              <a:t>Eduscol</a:t>
            </a:r>
            <a:r>
              <a:rPr lang="fr-FR" sz="2400" b="1" i="1" dirty="0"/>
              <a:t>: quelques métropoles, un axe de circulation)</a:t>
            </a:r>
          </a:p>
          <a:p>
            <a:pPr marL="457200" indent="-457200" algn="just">
              <a:buFont typeface="+mj-lt"/>
              <a:buAutoNum type="alphaLcPeriod"/>
            </a:pPr>
            <a:r>
              <a:rPr lang="fr-FR" sz="2400" b="1" dirty="0"/>
              <a:t>Analyser et comprendre un document: extraire des informations, les classer, les hiérarchiser et raisonner  en justifiant ses choix </a:t>
            </a:r>
            <a:endParaRPr lang="fr-FR" sz="2400" b="1" dirty="0" smtClean="0"/>
          </a:p>
          <a:p>
            <a:pPr algn="just"/>
            <a:endParaRPr lang="fr-FR" sz="2400" b="1" dirty="0"/>
          </a:p>
          <a:p>
            <a:pPr algn="just"/>
            <a:r>
              <a:rPr lang="fr-FR" sz="2400" b="1" dirty="0" smtClean="0"/>
              <a:t>c. Pratiquer </a:t>
            </a:r>
            <a:r>
              <a:rPr lang="fr-FR" sz="2400" b="1" dirty="0"/>
              <a:t>différents langages: réaliser des productions </a:t>
            </a:r>
            <a:r>
              <a:rPr lang="fr-FR" sz="2400" b="1" dirty="0" smtClean="0"/>
              <a:t>cartographiques: croquis de paysage, carte régionale, </a:t>
            </a:r>
          </a:p>
          <a:p>
            <a:pPr marL="457200" indent="-457200" algn="just">
              <a:buFont typeface="+mj-lt"/>
              <a:buAutoNum type="alphaLcPeriod"/>
            </a:pPr>
            <a:endParaRPr lang="fr-FR" sz="2400" b="1" dirty="0"/>
          </a:p>
          <a:p>
            <a:pPr algn="just"/>
            <a:r>
              <a:rPr lang="fr-FR" sz="2400" b="1" dirty="0" smtClean="0"/>
              <a:t>d. S’informer dans le monde du numérique: utiliser des moteurs de recherche ( </a:t>
            </a:r>
            <a:r>
              <a:rPr lang="fr-FR" sz="2400" b="1" dirty="0" err="1" smtClean="0"/>
              <a:t>google</a:t>
            </a:r>
            <a:r>
              <a:rPr lang="fr-FR" sz="2400" b="1" dirty="0" smtClean="0"/>
              <a:t> </a:t>
            </a:r>
            <a:r>
              <a:rPr lang="fr-FR" sz="2400" b="1" dirty="0" err="1" smtClean="0"/>
              <a:t>earth</a:t>
            </a:r>
            <a:r>
              <a:rPr lang="fr-FR" sz="2400" b="1" dirty="0" smtClean="0"/>
              <a:t>, diplomatie .gouv.fr ou données.banquemondiale.org…)</a:t>
            </a:r>
            <a:endParaRPr lang="fr-FR" sz="2400" b="1" dirty="0"/>
          </a:p>
        </p:txBody>
      </p:sp>
    </p:spTree>
    <p:extLst>
      <p:ext uri="{BB962C8B-B14F-4D97-AF65-F5344CB8AC3E}">
        <p14:creationId xmlns:p14="http://schemas.microsoft.com/office/powerpoint/2010/main" val="19077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1778</TotalTime>
  <Words>1770</Words>
  <Application>Microsoft Office PowerPoint</Application>
  <PresentationFormat>Affichage à l'écran (4:3)</PresentationFormat>
  <Paragraphs>181</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Proposition de mise en œuvre des nouveaux programmes Histoire/ géo rentrée 2016</vt:lpstr>
      <vt:lpstr>Présentation PowerPoint</vt:lpstr>
      <vt:lpstr>Quel  est le fil directeur du thème 3?</vt:lpstr>
      <vt:lpstr>Présentation PowerPoint</vt:lpstr>
      <vt:lpstr>Lecture du programme </vt:lpstr>
      <vt:lpstr>Comment mettre en œuvre  le thème en classe?</vt:lpstr>
      <vt:lpstr>Présentation PowerPoint</vt:lpstr>
      <vt:lpstr>Présentation PowerPoint</vt:lpstr>
      <vt:lpstr>Présentation PowerPoint</vt:lpstr>
      <vt:lpstr>Connaissances ( notions et mots clés)</vt:lpstr>
      <vt:lpstr>Présentation PowerPoint</vt:lpstr>
      <vt:lpstr>Proposition de séquence à partir du choix de l’Afrique australe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de mise en œuvre des nouveaux programmes Histoire/ géo rentrée 2016</dc:title>
  <dc:creator>sophie</dc:creator>
  <cp:lastModifiedBy>sophie</cp:lastModifiedBy>
  <cp:revision>174</cp:revision>
  <cp:lastPrinted>2016-04-17T09:56:44Z</cp:lastPrinted>
  <dcterms:created xsi:type="dcterms:W3CDTF">2016-03-02T17:09:30Z</dcterms:created>
  <dcterms:modified xsi:type="dcterms:W3CDTF">2016-06-13T19:48:45Z</dcterms:modified>
</cp:coreProperties>
</file>