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5" r:id="rId3"/>
    <p:sldId id="337" r:id="rId4"/>
    <p:sldId id="275" r:id="rId5"/>
    <p:sldId id="305" r:id="rId6"/>
    <p:sldId id="307" r:id="rId7"/>
    <p:sldId id="306" r:id="rId8"/>
    <p:sldId id="308" r:id="rId9"/>
    <p:sldId id="268" r:id="rId10"/>
    <p:sldId id="296" r:id="rId11"/>
    <p:sldId id="327" r:id="rId12"/>
    <p:sldId id="301" r:id="rId13"/>
    <p:sldId id="300" r:id="rId14"/>
    <p:sldId id="370" r:id="rId15"/>
    <p:sldId id="314" r:id="rId16"/>
    <p:sldId id="304" r:id="rId17"/>
    <p:sldId id="298" r:id="rId18"/>
    <p:sldId id="302" r:id="rId19"/>
    <p:sldId id="297" r:id="rId20"/>
    <p:sldId id="294" r:id="rId21"/>
    <p:sldId id="364" r:id="rId22"/>
    <p:sldId id="264" r:id="rId23"/>
    <p:sldId id="338" r:id="rId24"/>
    <p:sldId id="339" r:id="rId25"/>
    <p:sldId id="266" r:id="rId26"/>
    <p:sldId id="267" r:id="rId27"/>
    <p:sldId id="360" r:id="rId28"/>
    <p:sldId id="361" r:id="rId29"/>
    <p:sldId id="340" r:id="rId30"/>
    <p:sldId id="343" r:id="rId31"/>
    <p:sldId id="363" r:id="rId32"/>
    <p:sldId id="365" r:id="rId33"/>
    <p:sldId id="258" r:id="rId34"/>
    <p:sldId id="362" r:id="rId35"/>
    <p:sldId id="341" r:id="rId36"/>
    <p:sldId id="291" r:id="rId37"/>
    <p:sldId id="283" r:id="rId38"/>
    <p:sldId id="312" r:id="rId39"/>
    <p:sldId id="313" r:id="rId40"/>
    <p:sldId id="328" r:id="rId41"/>
    <p:sldId id="344" r:id="rId42"/>
    <p:sldId id="329" r:id="rId43"/>
    <p:sldId id="274" r:id="rId44"/>
    <p:sldId id="350" r:id="rId45"/>
    <p:sldId id="257" r:id="rId46"/>
    <p:sldId id="325" r:id="rId47"/>
    <p:sldId id="331" r:id="rId48"/>
    <p:sldId id="333" r:id="rId49"/>
    <p:sldId id="271" r:id="rId50"/>
    <p:sldId id="280" r:id="rId51"/>
    <p:sldId id="281" r:id="rId52"/>
    <p:sldId id="351" r:id="rId53"/>
    <p:sldId id="367" r:id="rId54"/>
    <p:sldId id="336" r:id="rId55"/>
    <p:sldId id="369" r:id="rId56"/>
    <p:sldId id="368" r:id="rId57"/>
    <p:sldId id="276" r:id="rId58"/>
    <p:sldId id="293" r:id="rId59"/>
    <p:sldId id="261" r:id="rId60"/>
    <p:sldId id="277" r:id="rId61"/>
    <p:sldId id="278" r:id="rId6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g"/><Relationship Id="rId1" Type="http://schemas.openxmlformats.org/officeDocument/2006/relationships/image" Target="../media/image20.jpg"/><Relationship Id="rId4" Type="http://schemas.openxmlformats.org/officeDocument/2006/relationships/image" Target="../media/image22.jpeg"/></Relationships>
</file>

<file path=ppt/diagrams/_rels/data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g"/></Relationships>
</file>

<file path=ppt/diagrams/_rels/drawing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g"/><Relationship Id="rId1" Type="http://schemas.openxmlformats.org/officeDocument/2006/relationships/image" Target="../media/image20.jpg"/><Relationship Id="rId4" Type="http://schemas.openxmlformats.org/officeDocument/2006/relationships/image" Target="../media/image22.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C0E47-7847-4D66-8056-A7254F9FF6B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14287374-9DBA-496A-BCE4-42D3D6611910}">
      <dgm:prSet phldrT="[Texte]"/>
      <dgm:spPr/>
      <dgm:t>
        <a:bodyPr/>
        <a:lstStyle/>
        <a:p>
          <a:r>
            <a:rPr lang="fr-FR" dirty="0" smtClean="0"/>
            <a:t>En classe de 1ere </a:t>
          </a:r>
          <a:endParaRPr lang="fr-FR" dirty="0"/>
        </a:p>
      </dgm:t>
    </dgm:pt>
    <dgm:pt modelId="{9103A2EC-377E-4FE5-B0ED-374C33BFFF2C}" type="parTrans" cxnId="{DFFE41DC-E08F-42D1-911A-E0EE0FA58713}">
      <dgm:prSet/>
      <dgm:spPr/>
      <dgm:t>
        <a:bodyPr/>
        <a:lstStyle/>
        <a:p>
          <a:endParaRPr lang="fr-FR"/>
        </a:p>
      </dgm:t>
    </dgm:pt>
    <dgm:pt modelId="{5D472192-BD51-488A-9978-93F925E8329A}" type="sibTrans" cxnId="{DFFE41DC-E08F-42D1-911A-E0EE0FA58713}">
      <dgm:prSet/>
      <dgm:spPr/>
      <dgm:t>
        <a:bodyPr/>
        <a:lstStyle/>
        <a:p>
          <a:endParaRPr lang="fr-FR"/>
        </a:p>
      </dgm:t>
    </dgm:pt>
    <dgm:pt modelId="{8FE7821D-4DF2-47C4-AFF0-99C27FDA4D60}">
      <dgm:prSet phldrT="[Texte]" custT="1"/>
      <dgm:spPr/>
      <dgm:t>
        <a:bodyPr/>
        <a:lstStyle/>
        <a:p>
          <a:r>
            <a:rPr lang="fr-FR" sz="1400" b="1" dirty="0" smtClean="0">
              <a:solidFill>
                <a:schemeClr val="tx1"/>
              </a:solidFill>
            </a:rPr>
            <a:t>Tronc commun: </a:t>
          </a:r>
          <a:r>
            <a:rPr lang="fr-FR" sz="1400" dirty="0" smtClean="0">
              <a:solidFill>
                <a:schemeClr val="tx1"/>
              </a:solidFill>
            </a:rPr>
            <a:t>thème 3: chapitre 3: Métropole et colonies : on peut mettre en avant …</a:t>
          </a:r>
        </a:p>
        <a:p>
          <a:r>
            <a:rPr lang="fr-FR" sz="1400" dirty="0" smtClean="0">
              <a:solidFill>
                <a:schemeClr val="tx1"/>
              </a:solidFill>
            </a:rPr>
            <a:t>- Le cas particulier de l’Algérie( conquise de 1830 à 1847) organisée en départements français en 1848</a:t>
          </a:r>
          <a:endParaRPr lang="fr-FR" sz="1400" dirty="0">
            <a:solidFill>
              <a:schemeClr val="tx1"/>
            </a:solidFill>
          </a:endParaRPr>
        </a:p>
      </dgm:t>
    </dgm:pt>
    <dgm:pt modelId="{E8EFC316-2C95-4F6D-AEE5-0FF65FA97AF8}" type="parTrans" cxnId="{1C669078-5E90-4FCC-95E7-AA191115FAF9}">
      <dgm:prSet/>
      <dgm:spPr/>
      <dgm:t>
        <a:bodyPr/>
        <a:lstStyle/>
        <a:p>
          <a:endParaRPr lang="fr-FR"/>
        </a:p>
      </dgm:t>
    </dgm:pt>
    <dgm:pt modelId="{7BE99B6C-8C3E-438C-B20C-96D937379EB7}" type="sibTrans" cxnId="{1C669078-5E90-4FCC-95E7-AA191115FAF9}">
      <dgm:prSet/>
      <dgm:spPr/>
      <dgm:t>
        <a:bodyPr/>
        <a:lstStyle/>
        <a:p>
          <a:endParaRPr lang="fr-FR"/>
        </a:p>
      </dgm:t>
    </dgm:pt>
    <dgm:pt modelId="{793AD71D-F771-4B49-8BBB-2C20B159CAF6}">
      <dgm:prSet phldrT="[Texte]"/>
      <dgm:spPr>
        <a:solidFill>
          <a:srgbClr val="FFFF00"/>
        </a:solidFill>
      </dgm:spPr>
      <dgm:t>
        <a:bodyPr/>
        <a:lstStyle/>
        <a:p>
          <a:r>
            <a:rPr lang="fr-FR" b="1" dirty="0" smtClean="0">
              <a:solidFill>
                <a:srgbClr val="002060"/>
              </a:solidFill>
            </a:rPr>
            <a:t>HGGSP: Thème 4: s’informer </a:t>
          </a:r>
        </a:p>
        <a:p>
          <a:r>
            <a:rPr lang="fr-FR" b="1" dirty="0" smtClean="0">
              <a:solidFill>
                <a:srgbClr val="002060"/>
              </a:solidFill>
            </a:rPr>
            <a:t>Axe 2 : liberté ou contrôle de l’information : un débat fondamental. Le professeur peut être amené à évoquer la guerre Algérie en complément du jalon 3 ( information et propagande en temps de paix </a:t>
          </a:r>
          <a:endParaRPr lang="fr-FR" b="1" dirty="0">
            <a:solidFill>
              <a:srgbClr val="002060"/>
            </a:solidFill>
          </a:endParaRPr>
        </a:p>
      </dgm:t>
    </dgm:pt>
    <dgm:pt modelId="{BBBC0BD0-5A6F-4FA9-96F9-79443EAA9208}" type="parTrans" cxnId="{CD54C6C6-8E9E-4BEA-BE19-374E13E3F2FC}">
      <dgm:prSet/>
      <dgm:spPr/>
      <dgm:t>
        <a:bodyPr/>
        <a:lstStyle/>
        <a:p>
          <a:endParaRPr lang="fr-FR"/>
        </a:p>
      </dgm:t>
    </dgm:pt>
    <dgm:pt modelId="{3509DF64-52F1-49C4-A4C7-ECD05F7EDFA4}" type="sibTrans" cxnId="{CD54C6C6-8E9E-4BEA-BE19-374E13E3F2FC}">
      <dgm:prSet/>
      <dgm:spPr/>
      <dgm:t>
        <a:bodyPr/>
        <a:lstStyle/>
        <a:p>
          <a:endParaRPr lang="fr-FR"/>
        </a:p>
      </dgm:t>
    </dgm:pt>
    <dgm:pt modelId="{1070B905-F9B0-43C8-8CC2-FC2267C48CB7}">
      <dgm:prSet phldrT="[Texte]"/>
      <dgm:spPr/>
      <dgm:t>
        <a:bodyPr/>
        <a:lstStyle/>
        <a:p>
          <a:r>
            <a:rPr lang="fr-FR" dirty="0" smtClean="0"/>
            <a:t>En classe de terminale </a:t>
          </a:r>
          <a:endParaRPr lang="fr-FR" dirty="0"/>
        </a:p>
      </dgm:t>
    </dgm:pt>
    <dgm:pt modelId="{6F0A57AB-AEBB-47D3-9A7F-6D04D2FE91FC}" type="parTrans" cxnId="{B30C1AFF-D2C8-47D3-9800-4525E62B6CA8}">
      <dgm:prSet/>
      <dgm:spPr/>
      <dgm:t>
        <a:bodyPr/>
        <a:lstStyle/>
        <a:p>
          <a:endParaRPr lang="fr-FR"/>
        </a:p>
      </dgm:t>
    </dgm:pt>
    <dgm:pt modelId="{0AAE2A6E-F67B-48D8-BC75-561AC1E54C8C}" type="sibTrans" cxnId="{B30C1AFF-D2C8-47D3-9800-4525E62B6CA8}">
      <dgm:prSet/>
      <dgm:spPr/>
      <dgm:t>
        <a:bodyPr/>
        <a:lstStyle/>
        <a:p>
          <a:endParaRPr lang="fr-FR"/>
        </a:p>
      </dgm:t>
    </dgm:pt>
    <dgm:pt modelId="{2BB166F3-B87D-4246-B929-1FF6087759C1}">
      <dgm:prSet phldrT="[Texte]" custT="1"/>
      <dgm:spPr>
        <a:solidFill>
          <a:schemeClr val="accent2">
            <a:lumMod val="20000"/>
            <a:lumOff val="80000"/>
          </a:schemeClr>
        </a:solidFill>
      </dgm:spPr>
      <dgm:t>
        <a:bodyPr/>
        <a:lstStyle/>
        <a:p>
          <a:r>
            <a:rPr lang="fr-FR" sz="1400" b="1" dirty="0" smtClean="0">
              <a:solidFill>
                <a:srgbClr val="FF0000"/>
              </a:solidFill>
            </a:rPr>
            <a:t>Tronc commun</a:t>
          </a:r>
          <a:r>
            <a:rPr lang="fr-FR" sz="1400" dirty="0" smtClean="0">
              <a:solidFill>
                <a:srgbClr val="FF0000"/>
              </a:solidFill>
            </a:rPr>
            <a:t>: Thème 2: chapitre 3: la France : une nouvelle place dans le monde ( montrer comment elle cesse d’être une puissance coloniale: on peut mettre en valeur la crise algérienne de la république française et la naissance d’un nouveau régime </a:t>
          </a:r>
        </a:p>
        <a:p>
          <a:r>
            <a:rPr lang="fr-FR" sz="1400" dirty="0" smtClean="0">
              <a:solidFill>
                <a:srgbClr val="FF0000"/>
              </a:solidFill>
            </a:rPr>
            <a:t>Jalon: La guerre d’Algérie et ses mémoires </a:t>
          </a:r>
          <a:endParaRPr lang="fr-FR" sz="1400" dirty="0">
            <a:solidFill>
              <a:srgbClr val="FF0000"/>
            </a:solidFill>
          </a:endParaRPr>
        </a:p>
      </dgm:t>
    </dgm:pt>
    <dgm:pt modelId="{0C298422-54D6-4770-B2D6-4099A992B606}" type="parTrans" cxnId="{C061645D-9A10-4035-A575-79ADE8395251}">
      <dgm:prSet/>
      <dgm:spPr/>
      <dgm:t>
        <a:bodyPr/>
        <a:lstStyle/>
        <a:p>
          <a:endParaRPr lang="fr-FR"/>
        </a:p>
      </dgm:t>
    </dgm:pt>
    <dgm:pt modelId="{6CD866EE-F29D-4599-9D35-BEC67DBCEA3B}" type="sibTrans" cxnId="{C061645D-9A10-4035-A575-79ADE8395251}">
      <dgm:prSet/>
      <dgm:spPr/>
      <dgm:t>
        <a:bodyPr/>
        <a:lstStyle/>
        <a:p>
          <a:endParaRPr lang="fr-FR"/>
        </a:p>
      </dgm:t>
    </dgm:pt>
    <dgm:pt modelId="{667899FF-A991-4399-AAE4-B10D3C7F7028}">
      <dgm:prSet phldrT="[Texte]" custT="1"/>
      <dgm:spPr>
        <a:solidFill>
          <a:schemeClr val="accent2">
            <a:lumMod val="40000"/>
            <a:lumOff val="60000"/>
          </a:schemeClr>
        </a:solidFill>
      </dgm:spPr>
      <dgm:t>
        <a:bodyPr/>
        <a:lstStyle/>
        <a:p>
          <a:r>
            <a:rPr lang="fr-FR" sz="1400" b="1" dirty="0" smtClean="0">
              <a:solidFill>
                <a:schemeClr val="tx1"/>
              </a:solidFill>
            </a:rPr>
            <a:t>HGGSP: Thème 3: histoire et mémoires </a:t>
          </a:r>
        </a:p>
        <a:p>
          <a:r>
            <a:rPr lang="fr-FR" sz="1400" b="1" dirty="0" smtClean="0">
              <a:solidFill>
                <a:schemeClr val="tx1"/>
              </a:solidFill>
            </a:rPr>
            <a:t>Axe 1: histoire et mémoires des conflits :</a:t>
          </a:r>
        </a:p>
        <a:p>
          <a:r>
            <a:rPr lang="fr-FR" sz="1400" b="1" dirty="0" smtClean="0">
              <a:solidFill>
                <a:schemeClr val="tx1"/>
              </a:solidFill>
            </a:rPr>
            <a:t>Jalon: Mémoires et histoire d’un conflit: la guerre d’Algérie </a:t>
          </a:r>
          <a:endParaRPr lang="fr-FR" sz="1400" b="1" dirty="0">
            <a:solidFill>
              <a:schemeClr val="tx1"/>
            </a:solidFill>
          </a:endParaRPr>
        </a:p>
      </dgm:t>
    </dgm:pt>
    <dgm:pt modelId="{5049BE7A-AAC8-4D67-8CF8-B42E554A6E03}" type="parTrans" cxnId="{9599BFDD-D80C-4EC5-BD70-3AF4F633D177}">
      <dgm:prSet/>
      <dgm:spPr/>
      <dgm:t>
        <a:bodyPr/>
        <a:lstStyle/>
        <a:p>
          <a:endParaRPr lang="fr-FR"/>
        </a:p>
      </dgm:t>
    </dgm:pt>
    <dgm:pt modelId="{AE0754AC-8F33-4EC1-AB20-0D73CB84A6D3}" type="sibTrans" cxnId="{9599BFDD-D80C-4EC5-BD70-3AF4F633D177}">
      <dgm:prSet/>
      <dgm:spPr/>
      <dgm:t>
        <a:bodyPr/>
        <a:lstStyle/>
        <a:p>
          <a:endParaRPr lang="fr-FR"/>
        </a:p>
      </dgm:t>
    </dgm:pt>
    <dgm:pt modelId="{E334314D-AD9A-48CB-B042-4275FA4F6611}" type="pres">
      <dgm:prSet presAssocID="{EDDC0E47-7847-4D66-8056-A7254F9FF6BB}" presName="theList" presStyleCnt="0">
        <dgm:presLayoutVars>
          <dgm:dir/>
          <dgm:animLvl val="lvl"/>
          <dgm:resizeHandles val="exact"/>
        </dgm:presLayoutVars>
      </dgm:prSet>
      <dgm:spPr/>
      <dgm:t>
        <a:bodyPr/>
        <a:lstStyle/>
        <a:p>
          <a:endParaRPr lang="fr-FR"/>
        </a:p>
      </dgm:t>
    </dgm:pt>
    <dgm:pt modelId="{AE65FFA5-5CAF-4099-B0CF-309A4B8A9B2F}" type="pres">
      <dgm:prSet presAssocID="{14287374-9DBA-496A-BCE4-42D3D6611910}" presName="compNode" presStyleCnt="0"/>
      <dgm:spPr/>
    </dgm:pt>
    <dgm:pt modelId="{104A4030-B03E-465D-A260-898044616CA5}" type="pres">
      <dgm:prSet presAssocID="{14287374-9DBA-496A-BCE4-42D3D6611910}" presName="aNode" presStyleLbl="bgShp" presStyleIdx="0" presStyleCnt="2"/>
      <dgm:spPr/>
      <dgm:t>
        <a:bodyPr/>
        <a:lstStyle/>
        <a:p>
          <a:endParaRPr lang="fr-FR"/>
        </a:p>
      </dgm:t>
    </dgm:pt>
    <dgm:pt modelId="{AE330960-3EED-455E-9A4D-BC60A96E02CE}" type="pres">
      <dgm:prSet presAssocID="{14287374-9DBA-496A-BCE4-42D3D6611910}" presName="textNode" presStyleLbl="bgShp" presStyleIdx="0" presStyleCnt="2"/>
      <dgm:spPr/>
      <dgm:t>
        <a:bodyPr/>
        <a:lstStyle/>
        <a:p>
          <a:endParaRPr lang="fr-FR"/>
        </a:p>
      </dgm:t>
    </dgm:pt>
    <dgm:pt modelId="{E4D3405F-ACBB-46F0-9ED0-4475A52DBFB2}" type="pres">
      <dgm:prSet presAssocID="{14287374-9DBA-496A-BCE4-42D3D6611910}" presName="compChildNode" presStyleCnt="0"/>
      <dgm:spPr/>
    </dgm:pt>
    <dgm:pt modelId="{3A2FC296-849A-4E5A-93D3-184593C5B30E}" type="pres">
      <dgm:prSet presAssocID="{14287374-9DBA-496A-BCE4-42D3D6611910}" presName="theInnerList" presStyleCnt="0"/>
      <dgm:spPr/>
    </dgm:pt>
    <dgm:pt modelId="{19788019-7EA7-4339-BD43-F9A294DB7083}" type="pres">
      <dgm:prSet presAssocID="{8FE7821D-4DF2-47C4-AFF0-99C27FDA4D60}" presName="childNode" presStyleLbl="node1" presStyleIdx="0" presStyleCnt="4">
        <dgm:presLayoutVars>
          <dgm:bulletEnabled val="1"/>
        </dgm:presLayoutVars>
      </dgm:prSet>
      <dgm:spPr/>
      <dgm:t>
        <a:bodyPr/>
        <a:lstStyle/>
        <a:p>
          <a:endParaRPr lang="fr-FR"/>
        </a:p>
      </dgm:t>
    </dgm:pt>
    <dgm:pt modelId="{C9F07A0A-6D5D-48E3-A0D7-EFF710489E84}" type="pres">
      <dgm:prSet presAssocID="{8FE7821D-4DF2-47C4-AFF0-99C27FDA4D60}" presName="aSpace2" presStyleCnt="0"/>
      <dgm:spPr/>
    </dgm:pt>
    <dgm:pt modelId="{B7C9507E-8DC8-44CB-9457-D49106C1F893}" type="pres">
      <dgm:prSet presAssocID="{793AD71D-F771-4B49-8BBB-2C20B159CAF6}" presName="childNode" presStyleLbl="node1" presStyleIdx="1" presStyleCnt="4">
        <dgm:presLayoutVars>
          <dgm:bulletEnabled val="1"/>
        </dgm:presLayoutVars>
      </dgm:prSet>
      <dgm:spPr/>
      <dgm:t>
        <a:bodyPr/>
        <a:lstStyle/>
        <a:p>
          <a:endParaRPr lang="fr-FR"/>
        </a:p>
      </dgm:t>
    </dgm:pt>
    <dgm:pt modelId="{05539544-06AD-4173-9DE1-956219818DBF}" type="pres">
      <dgm:prSet presAssocID="{14287374-9DBA-496A-BCE4-42D3D6611910}" presName="aSpace" presStyleCnt="0"/>
      <dgm:spPr/>
    </dgm:pt>
    <dgm:pt modelId="{4856A413-3716-4C86-BBB5-F582C5AD90B2}" type="pres">
      <dgm:prSet presAssocID="{1070B905-F9B0-43C8-8CC2-FC2267C48CB7}" presName="compNode" presStyleCnt="0"/>
      <dgm:spPr/>
    </dgm:pt>
    <dgm:pt modelId="{E5867354-29DB-473F-B643-688720384E45}" type="pres">
      <dgm:prSet presAssocID="{1070B905-F9B0-43C8-8CC2-FC2267C48CB7}" presName="aNode" presStyleLbl="bgShp" presStyleIdx="1" presStyleCnt="2" custLinFactNeighborX="-1296" custLinFactNeighborY="388"/>
      <dgm:spPr/>
      <dgm:t>
        <a:bodyPr/>
        <a:lstStyle/>
        <a:p>
          <a:endParaRPr lang="fr-FR"/>
        </a:p>
      </dgm:t>
    </dgm:pt>
    <dgm:pt modelId="{EEDABF7D-A2A0-4608-A2C3-BEF52EB81359}" type="pres">
      <dgm:prSet presAssocID="{1070B905-F9B0-43C8-8CC2-FC2267C48CB7}" presName="textNode" presStyleLbl="bgShp" presStyleIdx="1" presStyleCnt="2"/>
      <dgm:spPr/>
      <dgm:t>
        <a:bodyPr/>
        <a:lstStyle/>
        <a:p>
          <a:endParaRPr lang="fr-FR"/>
        </a:p>
      </dgm:t>
    </dgm:pt>
    <dgm:pt modelId="{945E2449-4EAB-4086-8077-C7EFA768B4D4}" type="pres">
      <dgm:prSet presAssocID="{1070B905-F9B0-43C8-8CC2-FC2267C48CB7}" presName="compChildNode" presStyleCnt="0"/>
      <dgm:spPr/>
    </dgm:pt>
    <dgm:pt modelId="{50B33FDD-D2B6-44E3-8099-AFF0FB1BFE78}" type="pres">
      <dgm:prSet presAssocID="{1070B905-F9B0-43C8-8CC2-FC2267C48CB7}" presName="theInnerList" presStyleCnt="0"/>
      <dgm:spPr/>
    </dgm:pt>
    <dgm:pt modelId="{B7E16C46-BFBA-4328-85CF-93C58BCBB32B}" type="pres">
      <dgm:prSet presAssocID="{2BB166F3-B87D-4246-B929-1FF6087759C1}" presName="childNode" presStyleLbl="node1" presStyleIdx="2" presStyleCnt="4" custScaleX="126490" custScaleY="130099">
        <dgm:presLayoutVars>
          <dgm:bulletEnabled val="1"/>
        </dgm:presLayoutVars>
      </dgm:prSet>
      <dgm:spPr/>
      <dgm:t>
        <a:bodyPr/>
        <a:lstStyle/>
        <a:p>
          <a:endParaRPr lang="fr-FR"/>
        </a:p>
      </dgm:t>
    </dgm:pt>
    <dgm:pt modelId="{50F61AA2-7EAB-4410-8573-52A6F64DEBF0}" type="pres">
      <dgm:prSet presAssocID="{2BB166F3-B87D-4246-B929-1FF6087759C1}" presName="aSpace2" presStyleCnt="0"/>
      <dgm:spPr/>
    </dgm:pt>
    <dgm:pt modelId="{43DB8177-5C37-4B68-A300-0D912565FEB7}" type="pres">
      <dgm:prSet presAssocID="{667899FF-A991-4399-AAE4-B10D3C7F7028}" presName="childNode" presStyleLbl="node1" presStyleIdx="3" presStyleCnt="4" custScaleX="113535" custScaleY="115579">
        <dgm:presLayoutVars>
          <dgm:bulletEnabled val="1"/>
        </dgm:presLayoutVars>
      </dgm:prSet>
      <dgm:spPr/>
      <dgm:t>
        <a:bodyPr/>
        <a:lstStyle/>
        <a:p>
          <a:endParaRPr lang="fr-FR"/>
        </a:p>
      </dgm:t>
    </dgm:pt>
  </dgm:ptLst>
  <dgm:cxnLst>
    <dgm:cxn modelId="{526AF099-50F2-41AF-8DA3-BA4F066DBC5A}" type="presOf" srcId="{793AD71D-F771-4B49-8BBB-2C20B159CAF6}" destId="{B7C9507E-8DC8-44CB-9457-D49106C1F893}" srcOrd="0" destOrd="0" presId="urn:microsoft.com/office/officeart/2005/8/layout/lProcess2"/>
    <dgm:cxn modelId="{008FC6FE-0B2F-4B0F-8147-A6778E3D9DFD}" type="presOf" srcId="{1070B905-F9B0-43C8-8CC2-FC2267C48CB7}" destId="{EEDABF7D-A2A0-4608-A2C3-BEF52EB81359}" srcOrd="1" destOrd="0" presId="urn:microsoft.com/office/officeart/2005/8/layout/lProcess2"/>
    <dgm:cxn modelId="{CD54C6C6-8E9E-4BEA-BE19-374E13E3F2FC}" srcId="{14287374-9DBA-496A-BCE4-42D3D6611910}" destId="{793AD71D-F771-4B49-8BBB-2C20B159CAF6}" srcOrd="1" destOrd="0" parTransId="{BBBC0BD0-5A6F-4FA9-96F9-79443EAA9208}" sibTransId="{3509DF64-52F1-49C4-A4C7-ECD05F7EDFA4}"/>
    <dgm:cxn modelId="{360DA168-3534-41BD-8545-B8A7057A78E5}" type="presOf" srcId="{14287374-9DBA-496A-BCE4-42D3D6611910}" destId="{104A4030-B03E-465D-A260-898044616CA5}" srcOrd="0" destOrd="0" presId="urn:microsoft.com/office/officeart/2005/8/layout/lProcess2"/>
    <dgm:cxn modelId="{2B0B175D-06F1-4934-9949-12FB1FFADDB3}" type="presOf" srcId="{14287374-9DBA-496A-BCE4-42D3D6611910}" destId="{AE330960-3EED-455E-9A4D-BC60A96E02CE}" srcOrd="1" destOrd="0" presId="urn:microsoft.com/office/officeart/2005/8/layout/lProcess2"/>
    <dgm:cxn modelId="{E2B126EC-B24F-4286-81C6-0BDF625FEFC3}" type="presOf" srcId="{EDDC0E47-7847-4D66-8056-A7254F9FF6BB}" destId="{E334314D-AD9A-48CB-B042-4275FA4F6611}" srcOrd="0" destOrd="0" presId="urn:microsoft.com/office/officeart/2005/8/layout/lProcess2"/>
    <dgm:cxn modelId="{DFFE41DC-E08F-42D1-911A-E0EE0FA58713}" srcId="{EDDC0E47-7847-4D66-8056-A7254F9FF6BB}" destId="{14287374-9DBA-496A-BCE4-42D3D6611910}" srcOrd="0" destOrd="0" parTransId="{9103A2EC-377E-4FE5-B0ED-374C33BFFF2C}" sibTransId="{5D472192-BD51-488A-9978-93F925E8329A}"/>
    <dgm:cxn modelId="{EFA385FA-607E-492A-A41D-32D045F10FBC}" type="presOf" srcId="{667899FF-A991-4399-AAE4-B10D3C7F7028}" destId="{43DB8177-5C37-4B68-A300-0D912565FEB7}" srcOrd="0" destOrd="0" presId="urn:microsoft.com/office/officeart/2005/8/layout/lProcess2"/>
    <dgm:cxn modelId="{1C669078-5E90-4FCC-95E7-AA191115FAF9}" srcId="{14287374-9DBA-496A-BCE4-42D3D6611910}" destId="{8FE7821D-4DF2-47C4-AFF0-99C27FDA4D60}" srcOrd="0" destOrd="0" parTransId="{E8EFC316-2C95-4F6D-AEE5-0FF65FA97AF8}" sibTransId="{7BE99B6C-8C3E-438C-B20C-96D937379EB7}"/>
    <dgm:cxn modelId="{1759EC3B-2DCE-452E-AD19-F1C34D980F09}" type="presOf" srcId="{8FE7821D-4DF2-47C4-AFF0-99C27FDA4D60}" destId="{19788019-7EA7-4339-BD43-F9A294DB7083}" srcOrd="0" destOrd="0" presId="urn:microsoft.com/office/officeart/2005/8/layout/lProcess2"/>
    <dgm:cxn modelId="{B30C1AFF-D2C8-47D3-9800-4525E62B6CA8}" srcId="{EDDC0E47-7847-4D66-8056-A7254F9FF6BB}" destId="{1070B905-F9B0-43C8-8CC2-FC2267C48CB7}" srcOrd="1" destOrd="0" parTransId="{6F0A57AB-AEBB-47D3-9A7F-6D04D2FE91FC}" sibTransId="{0AAE2A6E-F67B-48D8-BC75-561AC1E54C8C}"/>
    <dgm:cxn modelId="{4577BF3B-24F2-46BB-BEFC-671A1B97342B}" type="presOf" srcId="{2BB166F3-B87D-4246-B929-1FF6087759C1}" destId="{B7E16C46-BFBA-4328-85CF-93C58BCBB32B}" srcOrd="0" destOrd="0" presId="urn:microsoft.com/office/officeart/2005/8/layout/lProcess2"/>
    <dgm:cxn modelId="{9599BFDD-D80C-4EC5-BD70-3AF4F633D177}" srcId="{1070B905-F9B0-43C8-8CC2-FC2267C48CB7}" destId="{667899FF-A991-4399-AAE4-B10D3C7F7028}" srcOrd="1" destOrd="0" parTransId="{5049BE7A-AAC8-4D67-8CF8-B42E554A6E03}" sibTransId="{AE0754AC-8F33-4EC1-AB20-0D73CB84A6D3}"/>
    <dgm:cxn modelId="{C061645D-9A10-4035-A575-79ADE8395251}" srcId="{1070B905-F9B0-43C8-8CC2-FC2267C48CB7}" destId="{2BB166F3-B87D-4246-B929-1FF6087759C1}" srcOrd="0" destOrd="0" parTransId="{0C298422-54D6-4770-B2D6-4099A992B606}" sibTransId="{6CD866EE-F29D-4599-9D35-BEC67DBCEA3B}"/>
    <dgm:cxn modelId="{81025778-51AA-4F4E-9E64-78D77888B3FB}" type="presOf" srcId="{1070B905-F9B0-43C8-8CC2-FC2267C48CB7}" destId="{E5867354-29DB-473F-B643-688720384E45}" srcOrd="0" destOrd="0" presId="urn:microsoft.com/office/officeart/2005/8/layout/lProcess2"/>
    <dgm:cxn modelId="{311C05EB-BCBB-40A6-BBFB-1109C9E20C53}" type="presParOf" srcId="{E334314D-AD9A-48CB-B042-4275FA4F6611}" destId="{AE65FFA5-5CAF-4099-B0CF-309A4B8A9B2F}" srcOrd="0" destOrd="0" presId="urn:microsoft.com/office/officeart/2005/8/layout/lProcess2"/>
    <dgm:cxn modelId="{2E6D99E0-3F9E-422A-AB7C-F1B87179346A}" type="presParOf" srcId="{AE65FFA5-5CAF-4099-B0CF-309A4B8A9B2F}" destId="{104A4030-B03E-465D-A260-898044616CA5}" srcOrd="0" destOrd="0" presId="urn:microsoft.com/office/officeart/2005/8/layout/lProcess2"/>
    <dgm:cxn modelId="{6C2BE704-9927-418C-96B1-5A2D066E31FA}" type="presParOf" srcId="{AE65FFA5-5CAF-4099-B0CF-309A4B8A9B2F}" destId="{AE330960-3EED-455E-9A4D-BC60A96E02CE}" srcOrd="1" destOrd="0" presId="urn:microsoft.com/office/officeart/2005/8/layout/lProcess2"/>
    <dgm:cxn modelId="{78DA738F-8357-48EB-8903-CD7D295B1F94}" type="presParOf" srcId="{AE65FFA5-5CAF-4099-B0CF-309A4B8A9B2F}" destId="{E4D3405F-ACBB-46F0-9ED0-4475A52DBFB2}" srcOrd="2" destOrd="0" presId="urn:microsoft.com/office/officeart/2005/8/layout/lProcess2"/>
    <dgm:cxn modelId="{64EC4F71-991F-4C40-BA6F-64EC33336C37}" type="presParOf" srcId="{E4D3405F-ACBB-46F0-9ED0-4475A52DBFB2}" destId="{3A2FC296-849A-4E5A-93D3-184593C5B30E}" srcOrd="0" destOrd="0" presId="urn:microsoft.com/office/officeart/2005/8/layout/lProcess2"/>
    <dgm:cxn modelId="{902E05F2-BD3A-4D92-B243-635CDD45F1DC}" type="presParOf" srcId="{3A2FC296-849A-4E5A-93D3-184593C5B30E}" destId="{19788019-7EA7-4339-BD43-F9A294DB7083}" srcOrd="0" destOrd="0" presId="urn:microsoft.com/office/officeart/2005/8/layout/lProcess2"/>
    <dgm:cxn modelId="{BCFA911B-863B-458F-912E-20337946D0E7}" type="presParOf" srcId="{3A2FC296-849A-4E5A-93D3-184593C5B30E}" destId="{C9F07A0A-6D5D-48E3-A0D7-EFF710489E84}" srcOrd="1" destOrd="0" presId="urn:microsoft.com/office/officeart/2005/8/layout/lProcess2"/>
    <dgm:cxn modelId="{BD37ABBC-60B2-436C-A5FD-94923E8B648E}" type="presParOf" srcId="{3A2FC296-849A-4E5A-93D3-184593C5B30E}" destId="{B7C9507E-8DC8-44CB-9457-D49106C1F893}" srcOrd="2" destOrd="0" presId="urn:microsoft.com/office/officeart/2005/8/layout/lProcess2"/>
    <dgm:cxn modelId="{AD5BE03B-ED4C-4CAC-9FC5-7C96D7716642}" type="presParOf" srcId="{E334314D-AD9A-48CB-B042-4275FA4F6611}" destId="{05539544-06AD-4173-9DE1-956219818DBF}" srcOrd="1" destOrd="0" presId="urn:microsoft.com/office/officeart/2005/8/layout/lProcess2"/>
    <dgm:cxn modelId="{0D119EEA-9BCA-49AC-8FB4-F6F587BF63EB}" type="presParOf" srcId="{E334314D-AD9A-48CB-B042-4275FA4F6611}" destId="{4856A413-3716-4C86-BBB5-F582C5AD90B2}" srcOrd="2" destOrd="0" presId="urn:microsoft.com/office/officeart/2005/8/layout/lProcess2"/>
    <dgm:cxn modelId="{D8FBC0C1-3D85-4D7A-80B3-85717F6F05F0}" type="presParOf" srcId="{4856A413-3716-4C86-BBB5-F582C5AD90B2}" destId="{E5867354-29DB-473F-B643-688720384E45}" srcOrd="0" destOrd="0" presId="urn:microsoft.com/office/officeart/2005/8/layout/lProcess2"/>
    <dgm:cxn modelId="{175B04DA-5D69-4F1D-9DD8-2FB09C8B564F}" type="presParOf" srcId="{4856A413-3716-4C86-BBB5-F582C5AD90B2}" destId="{EEDABF7D-A2A0-4608-A2C3-BEF52EB81359}" srcOrd="1" destOrd="0" presId="urn:microsoft.com/office/officeart/2005/8/layout/lProcess2"/>
    <dgm:cxn modelId="{7F9572D2-073B-4BA4-B3CA-FB1057B08820}" type="presParOf" srcId="{4856A413-3716-4C86-BBB5-F582C5AD90B2}" destId="{945E2449-4EAB-4086-8077-C7EFA768B4D4}" srcOrd="2" destOrd="0" presId="urn:microsoft.com/office/officeart/2005/8/layout/lProcess2"/>
    <dgm:cxn modelId="{2285B4CD-A864-40EE-9475-7950DB177AB2}" type="presParOf" srcId="{945E2449-4EAB-4086-8077-C7EFA768B4D4}" destId="{50B33FDD-D2B6-44E3-8099-AFF0FB1BFE78}" srcOrd="0" destOrd="0" presId="urn:microsoft.com/office/officeart/2005/8/layout/lProcess2"/>
    <dgm:cxn modelId="{621A14CE-31A2-4B43-941C-B8B61A54C42F}" type="presParOf" srcId="{50B33FDD-D2B6-44E3-8099-AFF0FB1BFE78}" destId="{B7E16C46-BFBA-4328-85CF-93C58BCBB32B}" srcOrd="0" destOrd="0" presId="urn:microsoft.com/office/officeart/2005/8/layout/lProcess2"/>
    <dgm:cxn modelId="{D22B0E0E-73C1-443E-A3DE-B5A769AB460A}" type="presParOf" srcId="{50B33FDD-D2B6-44E3-8099-AFF0FB1BFE78}" destId="{50F61AA2-7EAB-4410-8573-52A6F64DEBF0}" srcOrd="1" destOrd="0" presId="urn:microsoft.com/office/officeart/2005/8/layout/lProcess2"/>
    <dgm:cxn modelId="{416C643F-C14F-4DDC-825C-2053A02805B4}" type="presParOf" srcId="{50B33FDD-D2B6-44E3-8099-AFF0FB1BFE78}" destId="{43DB8177-5C37-4B68-A300-0D912565FEB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18665D-97F8-49FF-A267-42F3427A0474}" type="doc">
      <dgm:prSet loTypeId="urn:microsoft.com/office/officeart/2005/8/layout/gear1" loCatId="cycle" qsTypeId="urn:microsoft.com/office/officeart/2005/8/quickstyle/simple1" qsCatId="simple" csTypeId="urn:microsoft.com/office/officeart/2005/8/colors/accent1_2" csCatId="accent1" phldr="1"/>
      <dgm:spPr/>
    </dgm:pt>
    <dgm:pt modelId="{858D7D04-D810-4567-A6DA-820C201EC241}">
      <dgm:prSet phldrT="[Texte]" custT="1"/>
      <dgm:spPr/>
      <dgm:t>
        <a:bodyPr/>
        <a:lstStyle/>
        <a:p>
          <a:r>
            <a:rPr lang="fr-FR" sz="1600" dirty="0" smtClean="0">
              <a:solidFill>
                <a:schemeClr val="tx1"/>
              </a:solidFill>
            </a:rPr>
            <a:t>Une BD qui ne suit pas de chronologie et qui ne fait allusion qu’à la guerre </a:t>
          </a:r>
          <a:r>
            <a:rPr lang="fr-FR" sz="1600" u="sng" dirty="0" smtClean="0">
              <a:solidFill>
                <a:schemeClr val="tx1"/>
              </a:solidFill>
            </a:rPr>
            <a:t>en Algérie </a:t>
          </a:r>
          <a:endParaRPr lang="fr-FR" sz="1600" u="sng" dirty="0">
            <a:solidFill>
              <a:schemeClr val="tx1"/>
            </a:solidFill>
          </a:endParaRPr>
        </a:p>
      </dgm:t>
    </dgm:pt>
    <dgm:pt modelId="{6FE15DAB-8842-410D-A46A-3579010BFB81}" type="parTrans" cxnId="{E5F39080-2D17-46C0-A6E3-624CE625EFDA}">
      <dgm:prSet/>
      <dgm:spPr/>
      <dgm:t>
        <a:bodyPr/>
        <a:lstStyle/>
        <a:p>
          <a:endParaRPr lang="fr-FR"/>
        </a:p>
      </dgm:t>
    </dgm:pt>
    <dgm:pt modelId="{90692C9D-21E7-4B95-82DC-4B48CD428BB6}" type="sibTrans" cxnId="{E5F39080-2D17-46C0-A6E3-624CE625EFDA}">
      <dgm:prSet/>
      <dgm:spPr/>
      <dgm:t>
        <a:bodyPr/>
        <a:lstStyle/>
        <a:p>
          <a:endParaRPr lang="fr-FR"/>
        </a:p>
      </dgm:t>
    </dgm:pt>
    <dgm:pt modelId="{3F51E7E4-2A7B-450C-A5E0-84F06550F4A2}">
      <dgm:prSet phldrT="[Texte]" custT="1"/>
      <dgm:spPr/>
      <dgm:t>
        <a:bodyPr/>
        <a:lstStyle/>
        <a:p>
          <a:r>
            <a:rPr lang="fr-FR" sz="1200" dirty="0" smtClean="0">
              <a:solidFill>
                <a:schemeClr val="tx1"/>
              </a:solidFill>
            </a:rPr>
            <a:t>Une BD qui ne rentre pas dans le détail des évènements ( allusion bataille Alger )pas allusion à la crise politique </a:t>
          </a:r>
          <a:endParaRPr lang="fr-FR" sz="1200" dirty="0">
            <a:solidFill>
              <a:schemeClr val="tx1"/>
            </a:solidFill>
          </a:endParaRPr>
        </a:p>
      </dgm:t>
    </dgm:pt>
    <dgm:pt modelId="{CB2BEE57-3C92-420F-A7E4-05C9D17150D0}" type="parTrans" cxnId="{63567062-DBFA-4FDC-9115-DA6909DC2F13}">
      <dgm:prSet/>
      <dgm:spPr/>
      <dgm:t>
        <a:bodyPr/>
        <a:lstStyle/>
        <a:p>
          <a:endParaRPr lang="fr-FR"/>
        </a:p>
      </dgm:t>
    </dgm:pt>
    <dgm:pt modelId="{3DB3717E-EA9F-4603-88F6-5F2A8D8376D7}" type="sibTrans" cxnId="{63567062-DBFA-4FDC-9115-DA6909DC2F13}">
      <dgm:prSet/>
      <dgm:spPr/>
      <dgm:t>
        <a:bodyPr/>
        <a:lstStyle/>
        <a:p>
          <a:endParaRPr lang="fr-FR"/>
        </a:p>
      </dgm:t>
    </dgm:pt>
    <dgm:pt modelId="{56687EBD-4571-44F5-97AE-1AA76BBDBB58}">
      <dgm:prSet phldrT="[Texte]" custT="1"/>
      <dgm:spPr/>
      <dgm:t>
        <a:bodyPr/>
        <a:lstStyle/>
        <a:p>
          <a:r>
            <a:rPr lang="fr-FR" sz="1000" baseline="0" dirty="0" smtClean="0"/>
            <a:t> </a:t>
          </a:r>
          <a:r>
            <a:rPr lang="fr-FR" sz="1200" baseline="0" dirty="0" smtClean="0">
              <a:solidFill>
                <a:schemeClr val="tx1"/>
              </a:solidFill>
            </a:rPr>
            <a:t>Une BD qui ne présente pas les lieux de la guerre avec précision sauf Alger </a:t>
          </a:r>
          <a:endParaRPr lang="fr-FR" sz="1200" dirty="0">
            <a:solidFill>
              <a:schemeClr val="tx1"/>
            </a:solidFill>
          </a:endParaRPr>
        </a:p>
      </dgm:t>
    </dgm:pt>
    <dgm:pt modelId="{0A0D887E-B12F-4A9B-95E6-9C97C5895DAD}" type="parTrans" cxnId="{D075A39D-3C8D-4115-ADD0-A1E03D6FC37F}">
      <dgm:prSet/>
      <dgm:spPr/>
      <dgm:t>
        <a:bodyPr/>
        <a:lstStyle/>
        <a:p>
          <a:endParaRPr lang="fr-FR"/>
        </a:p>
      </dgm:t>
    </dgm:pt>
    <dgm:pt modelId="{87314681-AD2B-411D-B48E-1148929B29BD}" type="sibTrans" cxnId="{D075A39D-3C8D-4115-ADD0-A1E03D6FC37F}">
      <dgm:prSet/>
      <dgm:spPr/>
      <dgm:t>
        <a:bodyPr/>
        <a:lstStyle/>
        <a:p>
          <a:endParaRPr lang="fr-FR"/>
        </a:p>
      </dgm:t>
    </dgm:pt>
    <dgm:pt modelId="{29D26EED-915C-4795-AC8B-99C8C2DA77AA}" type="pres">
      <dgm:prSet presAssocID="{4B18665D-97F8-49FF-A267-42F3427A0474}" presName="composite" presStyleCnt="0">
        <dgm:presLayoutVars>
          <dgm:chMax val="3"/>
          <dgm:animLvl val="lvl"/>
          <dgm:resizeHandles val="exact"/>
        </dgm:presLayoutVars>
      </dgm:prSet>
      <dgm:spPr/>
    </dgm:pt>
    <dgm:pt modelId="{9B46939D-E4F1-434C-B6ED-D3B839A627FC}" type="pres">
      <dgm:prSet presAssocID="{858D7D04-D810-4567-A6DA-820C201EC241}" presName="gear1" presStyleLbl="node1" presStyleIdx="0" presStyleCnt="3">
        <dgm:presLayoutVars>
          <dgm:chMax val="1"/>
          <dgm:bulletEnabled val="1"/>
        </dgm:presLayoutVars>
      </dgm:prSet>
      <dgm:spPr/>
      <dgm:t>
        <a:bodyPr/>
        <a:lstStyle/>
        <a:p>
          <a:endParaRPr lang="fr-FR"/>
        </a:p>
      </dgm:t>
    </dgm:pt>
    <dgm:pt modelId="{931324B0-F0EE-4531-AACC-6EE72921A192}" type="pres">
      <dgm:prSet presAssocID="{858D7D04-D810-4567-A6DA-820C201EC241}" presName="gear1srcNode" presStyleLbl="node1" presStyleIdx="0" presStyleCnt="3"/>
      <dgm:spPr/>
      <dgm:t>
        <a:bodyPr/>
        <a:lstStyle/>
        <a:p>
          <a:endParaRPr lang="fr-FR"/>
        </a:p>
      </dgm:t>
    </dgm:pt>
    <dgm:pt modelId="{5E318957-A5A2-4556-B3E9-3A7819C0AB67}" type="pres">
      <dgm:prSet presAssocID="{858D7D04-D810-4567-A6DA-820C201EC241}" presName="gear1dstNode" presStyleLbl="node1" presStyleIdx="0" presStyleCnt="3"/>
      <dgm:spPr/>
      <dgm:t>
        <a:bodyPr/>
        <a:lstStyle/>
        <a:p>
          <a:endParaRPr lang="fr-FR"/>
        </a:p>
      </dgm:t>
    </dgm:pt>
    <dgm:pt modelId="{3A76EC2D-99AF-40D3-95D1-8D61DA3119AC}" type="pres">
      <dgm:prSet presAssocID="{3F51E7E4-2A7B-450C-A5E0-84F06550F4A2}" presName="gear2" presStyleLbl="node1" presStyleIdx="1" presStyleCnt="3" custScaleX="121667" custScaleY="113333">
        <dgm:presLayoutVars>
          <dgm:chMax val="1"/>
          <dgm:bulletEnabled val="1"/>
        </dgm:presLayoutVars>
      </dgm:prSet>
      <dgm:spPr/>
      <dgm:t>
        <a:bodyPr/>
        <a:lstStyle/>
        <a:p>
          <a:endParaRPr lang="fr-FR"/>
        </a:p>
      </dgm:t>
    </dgm:pt>
    <dgm:pt modelId="{73CBAE4C-1B1B-48F7-ADEC-BDDDB7F2FF0D}" type="pres">
      <dgm:prSet presAssocID="{3F51E7E4-2A7B-450C-A5E0-84F06550F4A2}" presName="gear2srcNode" presStyleLbl="node1" presStyleIdx="1" presStyleCnt="3"/>
      <dgm:spPr/>
      <dgm:t>
        <a:bodyPr/>
        <a:lstStyle/>
        <a:p>
          <a:endParaRPr lang="fr-FR"/>
        </a:p>
      </dgm:t>
    </dgm:pt>
    <dgm:pt modelId="{056BB1DF-6FB8-4427-B54A-24871732DB68}" type="pres">
      <dgm:prSet presAssocID="{3F51E7E4-2A7B-450C-A5E0-84F06550F4A2}" presName="gear2dstNode" presStyleLbl="node1" presStyleIdx="1" presStyleCnt="3"/>
      <dgm:spPr/>
      <dgm:t>
        <a:bodyPr/>
        <a:lstStyle/>
        <a:p>
          <a:endParaRPr lang="fr-FR"/>
        </a:p>
      </dgm:t>
    </dgm:pt>
    <dgm:pt modelId="{CBF206A5-831F-4EF2-8DF3-A7A5FAE563D1}" type="pres">
      <dgm:prSet presAssocID="{56687EBD-4571-44F5-97AE-1AA76BBDBB58}" presName="gear3" presStyleLbl="node1" presStyleIdx="2" presStyleCnt="3"/>
      <dgm:spPr/>
      <dgm:t>
        <a:bodyPr/>
        <a:lstStyle/>
        <a:p>
          <a:endParaRPr lang="fr-FR"/>
        </a:p>
      </dgm:t>
    </dgm:pt>
    <dgm:pt modelId="{6BC6F959-74E0-435D-8945-9B4AB089E68A}" type="pres">
      <dgm:prSet presAssocID="{56687EBD-4571-44F5-97AE-1AA76BBDBB58}" presName="gear3tx" presStyleLbl="node1" presStyleIdx="2" presStyleCnt="3">
        <dgm:presLayoutVars>
          <dgm:chMax val="1"/>
          <dgm:bulletEnabled val="1"/>
        </dgm:presLayoutVars>
      </dgm:prSet>
      <dgm:spPr/>
      <dgm:t>
        <a:bodyPr/>
        <a:lstStyle/>
        <a:p>
          <a:endParaRPr lang="fr-FR"/>
        </a:p>
      </dgm:t>
    </dgm:pt>
    <dgm:pt modelId="{920DF0D4-5D46-49F1-9A56-CB8E1930EF14}" type="pres">
      <dgm:prSet presAssocID="{56687EBD-4571-44F5-97AE-1AA76BBDBB58}" presName="gear3srcNode" presStyleLbl="node1" presStyleIdx="2" presStyleCnt="3"/>
      <dgm:spPr/>
      <dgm:t>
        <a:bodyPr/>
        <a:lstStyle/>
        <a:p>
          <a:endParaRPr lang="fr-FR"/>
        </a:p>
      </dgm:t>
    </dgm:pt>
    <dgm:pt modelId="{1065F50C-6426-4940-B2FC-33F4F2E3E0CE}" type="pres">
      <dgm:prSet presAssocID="{56687EBD-4571-44F5-97AE-1AA76BBDBB58}" presName="gear3dstNode" presStyleLbl="node1" presStyleIdx="2" presStyleCnt="3"/>
      <dgm:spPr/>
      <dgm:t>
        <a:bodyPr/>
        <a:lstStyle/>
        <a:p>
          <a:endParaRPr lang="fr-FR"/>
        </a:p>
      </dgm:t>
    </dgm:pt>
    <dgm:pt modelId="{B69166F2-3B07-4058-AD2E-BF3367C02BD9}" type="pres">
      <dgm:prSet presAssocID="{90692C9D-21E7-4B95-82DC-4B48CD428BB6}" presName="connector1" presStyleLbl="sibTrans2D1" presStyleIdx="0" presStyleCnt="3"/>
      <dgm:spPr/>
      <dgm:t>
        <a:bodyPr/>
        <a:lstStyle/>
        <a:p>
          <a:endParaRPr lang="fr-FR"/>
        </a:p>
      </dgm:t>
    </dgm:pt>
    <dgm:pt modelId="{E69A49C0-0F2C-4661-BC72-E9B00A8A573A}" type="pres">
      <dgm:prSet presAssocID="{3DB3717E-EA9F-4603-88F6-5F2A8D8376D7}" presName="connector2" presStyleLbl="sibTrans2D1" presStyleIdx="1" presStyleCnt="3"/>
      <dgm:spPr/>
      <dgm:t>
        <a:bodyPr/>
        <a:lstStyle/>
        <a:p>
          <a:endParaRPr lang="fr-FR"/>
        </a:p>
      </dgm:t>
    </dgm:pt>
    <dgm:pt modelId="{EE1150C6-9071-4F77-A1C6-A9EA394816EF}" type="pres">
      <dgm:prSet presAssocID="{87314681-AD2B-411D-B48E-1148929B29BD}" presName="connector3" presStyleLbl="sibTrans2D1" presStyleIdx="2" presStyleCnt="3"/>
      <dgm:spPr/>
      <dgm:t>
        <a:bodyPr/>
        <a:lstStyle/>
        <a:p>
          <a:endParaRPr lang="fr-FR"/>
        </a:p>
      </dgm:t>
    </dgm:pt>
  </dgm:ptLst>
  <dgm:cxnLst>
    <dgm:cxn modelId="{EBA09AAD-2024-4D23-B611-C6C777E54BC1}" type="presOf" srcId="{858D7D04-D810-4567-A6DA-820C201EC241}" destId="{9B46939D-E4F1-434C-B6ED-D3B839A627FC}" srcOrd="0" destOrd="0" presId="urn:microsoft.com/office/officeart/2005/8/layout/gear1"/>
    <dgm:cxn modelId="{906EAFA4-53CD-4018-A5C6-A5B7BC9378DD}" type="presOf" srcId="{3F51E7E4-2A7B-450C-A5E0-84F06550F4A2}" destId="{3A76EC2D-99AF-40D3-95D1-8D61DA3119AC}" srcOrd="0" destOrd="0" presId="urn:microsoft.com/office/officeart/2005/8/layout/gear1"/>
    <dgm:cxn modelId="{42925F0C-288D-4DC2-85D2-1F4455568B2A}" type="presOf" srcId="{56687EBD-4571-44F5-97AE-1AA76BBDBB58}" destId="{CBF206A5-831F-4EF2-8DF3-A7A5FAE563D1}" srcOrd="0" destOrd="0" presId="urn:microsoft.com/office/officeart/2005/8/layout/gear1"/>
    <dgm:cxn modelId="{24AA4692-F3D6-4959-9786-A447CEFED951}" type="presOf" srcId="{87314681-AD2B-411D-B48E-1148929B29BD}" destId="{EE1150C6-9071-4F77-A1C6-A9EA394816EF}" srcOrd="0" destOrd="0" presId="urn:microsoft.com/office/officeart/2005/8/layout/gear1"/>
    <dgm:cxn modelId="{D075A39D-3C8D-4115-ADD0-A1E03D6FC37F}" srcId="{4B18665D-97F8-49FF-A267-42F3427A0474}" destId="{56687EBD-4571-44F5-97AE-1AA76BBDBB58}" srcOrd="2" destOrd="0" parTransId="{0A0D887E-B12F-4A9B-95E6-9C97C5895DAD}" sibTransId="{87314681-AD2B-411D-B48E-1148929B29BD}"/>
    <dgm:cxn modelId="{E5F39080-2D17-46C0-A6E3-624CE625EFDA}" srcId="{4B18665D-97F8-49FF-A267-42F3427A0474}" destId="{858D7D04-D810-4567-A6DA-820C201EC241}" srcOrd="0" destOrd="0" parTransId="{6FE15DAB-8842-410D-A46A-3579010BFB81}" sibTransId="{90692C9D-21E7-4B95-82DC-4B48CD428BB6}"/>
    <dgm:cxn modelId="{69546C2D-04C3-4AD8-ACBD-62BC20057AF4}" type="presOf" srcId="{858D7D04-D810-4567-A6DA-820C201EC241}" destId="{931324B0-F0EE-4531-AACC-6EE72921A192}" srcOrd="1" destOrd="0" presId="urn:microsoft.com/office/officeart/2005/8/layout/gear1"/>
    <dgm:cxn modelId="{769C84FF-F283-4F93-918B-B04E69E1D6AF}" type="presOf" srcId="{4B18665D-97F8-49FF-A267-42F3427A0474}" destId="{29D26EED-915C-4795-AC8B-99C8C2DA77AA}" srcOrd="0" destOrd="0" presId="urn:microsoft.com/office/officeart/2005/8/layout/gear1"/>
    <dgm:cxn modelId="{B34977BF-4E00-4603-8C73-4CD7614B6C5B}" type="presOf" srcId="{90692C9D-21E7-4B95-82DC-4B48CD428BB6}" destId="{B69166F2-3B07-4058-AD2E-BF3367C02BD9}" srcOrd="0" destOrd="0" presId="urn:microsoft.com/office/officeart/2005/8/layout/gear1"/>
    <dgm:cxn modelId="{69344FA6-5988-4C81-B23C-A11CBF78C193}" type="presOf" srcId="{3F51E7E4-2A7B-450C-A5E0-84F06550F4A2}" destId="{056BB1DF-6FB8-4427-B54A-24871732DB68}" srcOrd="2" destOrd="0" presId="urn:microsoft.com/office/officeart/2005/8/layout/gear1"/>
    <dgm:cxn modelId="{ECEE3A2A-D3BC-444C-956D-8D6C4805A593}" type="presOf" srcId="{56687EBD-4571-44F5-97AE-1AA76BBDBB58}" destId="{6BC6F959-74E0-435D-8945-9B4AB089E68A}" srcOrd="1" destOrd="0" presId="urn:microsoft.com/office/officeart/2005/8/layout/gear1"/>
    <dgm:cxn modelId="{2E6F2AF5-B096-4495-8709-A9C34EAC5F0D}" type="presOf" srcId="{56687EBD-4571-44F5-97AE-1AA76BBDBB58}" destId="{1065F50C-6426-4940-B2FC-33F4F2E3E0CE}" srcOrd="3" destOrd="0" presId="urn:microsoft.com/office/officeart/2005/8/layout/gear1"/>
    <dgm:cxn modelId="{19C2B294-278B-481C-97D7-164025A5E1EB}" type="presOf" srcId="{56687EBD-4571-44F5-97AE-1AA76BBDBB58}" destId="{920DF0D4-5D46-49F1-9A56-CB8E1930EF14}" srcOrd="2" destOrd="0" presId="urn:microsoft.com/office/officeart/2005/8/layout/gear1"/>
    <dgm:cxn modelId="{63567062-DBFA-4FDC-9115-DA6909DC2F13}" srcId="{4B18665D-97F8-49FF-A267-42F3427A0474}" destId="{3F51E7E4-2A7B-450C-A5E0-84F06550F4A2}" srcOrd="1" destOrd="0" parTransId="{CB2BEE57-3C92-420F-A7E4-05C9D17150D0}" sibTransId="{3DB3717E-EA9F-4603-88F6-5F2A8D8376D7}"/>
    <dgm:cxn modelId="{C8A62DC8-3972-4DF2-A8A1-C85259F1E675}" type="presOf" srcId="{3DB3717E-EA9F-4603-88F6-5F2A8D8376D7}" destId="{E69A49C0-0F2C-4661-BC72-E9B00A8A573A}" srcOrd="0" destOrd="0" presId="urn:microsoft.com/office/officeart/2005/8/layout/gear1"/>
    <dgm:cxn modelId="{DE225655-D46A-4C89-90CF-5F92EC6038A6}" type="presOf" srcId="{858D7D04-D810-4567-A6DA-820C201EC241}" destId="{5E318957-A5A2-4556-B3E9-3A7819C0AB67}" srcOrd="2" destOrd="0" presId="urn:microsoft.com/office/officeart/2005/8/layout/gear1"/>
    <dgm:cxn modelId="{157C1765-E51A-4549-8E4C-D456134D1657}" type="presOf" srcId="{3F51E7E4-2A7B-450C-A5E0-84F06550F4A2}" destId="{73CBAE4C-1B1B-48F7-ADEC-BDDDB7F2FF0D}" srcOrd="1" destOrd="0" presId="urn:microsoft.com/office/officeart/2005/8/layout/gear1"/>
    <dgm:cxn modelId="{983A4BE8-1B89-499D-9746-2FF4D9B38F3F}" type="presParOf" srcId="{29D26EED-915C-4795-AC8B-99C8C2DA77AA}" destId="{9B46939D-E4F1-434C-B6ED-D3B839A627FC}" srcOrd="0" destOrd="0" presId="urn:microsoft.com/office/officeart/2005/8/layout/gear1"/>
    <dgm:cxn modelId="{45E3D3F3-1E8F-4B7C-96B6-C74F49954E86}" type="presParOf" srcId="{29D26EED-915C-4795-AC8B-99C8C2DA77AA}" destId="{931324B0-F0EE-4531-AACC-6EE72921A192}" srcOrd="1" destOrd="0" presId="urn:microsoft.com/office/officeart/2005/8/layout/gear1"/>
    <dgm:cxn modelId="{2BDDEB98-EE7E-421F-8AF0-0090C99B0ACE}" type="presParOf" srcId="{29D26EED-915C-4795-AC8B-99C8C2DA77AA}" destId="{5E318957-A5A2-4556-B3E9-3A7819C0AB67}" srcOrd="2" destOrd="0" presId="urn:microsoft.com/office/officeart/2005/8/layout/gear1"/>
    <dgm:cxn modelId="{ADDCA110-08A4-4234-A390-F433E52B51A0}" type="presParOf" srcId="{29D26EED-915C-4795-AC8B-99C8C2DA77AA}" destId="{3A76EC2D-99AF-40D3-95D1-8D61DA3119AC}" srcOrd="3" destOrd="0" presId="urn:microsoft.com/office/officeart/2005/8/layout/gear1"/>
    <dgm:cxn modelId="{64313DBC-5353-45D2-88F8-17430D6C7B4C}" type="presParOf" srcId="{29D26EED-915C-4795-AC8B-99C8C2DA77AA}" destId="{73CBAE4C-1B1B-48F7-ADEC-BDDDB7F2FF0D}" srcOrd="4" destOrd="0" presId="urn:microsoft.com/office/officeart/2005/8/layout/gear1"/>
    <dgm:cxn modelId="{E52C0DF6-0ADC-40C8-89E0-5DD5C81843F3}" type="presParOf" srcId="{29D26EED-915C-4795-AC8B-99C8C2DA77AA}" destId="{056BB1DF-6FB8-4427-B54A-24871732DB68}" srcOrd="5" destOrd="0" presId="urn:microsoft.com/office/officeart/2005/8/layout/gear1"/>
    <dgm:cxn modelId="{B0434769-2CF1-428B-A6ED-9080E5F62707}" type="presParOf" srcId="{29D26EED-915C-4795-AC8B-99C8C2DA77AA}" destId="{CBF206A5-831F-4EF2-8DF3-A7A5FAE563D1}" srcOrd="6" destOrd="0" presId="urn:microsoft.com/office/officeart/2005/8/layout/gear1"/>
    <dgm:cxn modelId="{777AAD92-FA2E-4091-93D5-B02771A43C93}" type="presParOf" srcId="{29D26EED-915C-4795-AC8B-99C8C2DA77AA}" destId="{6BC6F959-74E0-435D-8945-9B4AB089E68A}" srcOrd="7" destOrd="0" presId="urn:microsoft.com/office/officeart/2005/8/layout/gear1"/>
    <dgm:cxn modelId="{AF885F7B-0BAE-403F-A337-47A275592A31}" type="presParOf" srcId="{29D26EED-915C-4795-AC8B-99C8C2DA77AA}" destId="{920DF0D4-5D46-49F1-9A56-CB8E1930EF14}" srcOrd="8" destOrd="0" presId="urn:microsoft.com/office/officeart/2005/8/layout/gear1"/>
    <dgm:cxn modelId="{13E44E23-1280-4C96-8F40-2E6B1D86F2AA}" type="presParOf" srcId="{29D26EED-915C-4795-AC8B-99C8C2DA77AA}" destId="{1065F50C-6426-4940-B2FC-33F4F2E3E0CE}" srcOrd="9" destOrd="0" presId="urn:microsoft.com/office/officeart/2005/8/layout/gear1"/>
    <dgm:cxn modelId="{224CDCE1-CE57-46CF-A7E7-241E7BE39EEF}" type="presParOf" srcId="{29D26EED-915C-4795-AC8B-99C8C2DA77AA}" destId="{B69166F2-3B07-4058-AD2E-BF3367C02BD9}" srcOrd="10" destOrd="0" presId="urn:microsoft.com/office/officeart/2005/8/layout/gear1"/>
    <dgm:cxn modelId="{85ED2388-2B59-431A-83A6-BDC306FAB566}" type="presParOf" srcId="{29D26EED-915C-4795-AC8B-99C8C2DA77AA}" destId="{E69A49C0-0F2C-4661-BC72-E9B00A8A573A}" srcOrd="11" destOrd="0" presId="urn:microsoft.com/office/officeart/2005/8/layout/gear1"/>
    <dgm:cxn modelId="{D6D4D73A-045F-457D-BAAC-E9F33F012BDA}" type="presParOf" srcId="{29D26EED-915C-4795-AC8B-99C8C2DA77AA}" destId="{EE1150C6-9071-4F77-A1C6-A9EA394816E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912E8A-BA3A-4458-8425-563902077B1D}"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fr-FR"/>
        </a:p>
      </dgm:t>
    </dgm:pt>
    <dgm:pt modelId="{A4E567B1-C949-4531-9D9C-A9FF14AFCC0D}">
      <dgm:prSet phldrT="[Texte]"/>
      <dgm:spPr/>
      <dgm:t>
        <a:bodyPr/>
        <a:lstStyle/>
        <a:p>
          <a:r>
            <a:rPr lang="fr-FR" dirty="0" smtClean="0"/>
            <a:t>Evocation de l’Algérie de manière chronologique : de la conquête à l’indépendance : œuvre de fiction avec personnages récurrents  </a:t>
          </a:r>
          <a:endParaRPr lang="fr-FR" dirty="0"/>
        </a:p>
      </dgm:t>
    </dgm:pt>
    <dgm:pt modelId="{1FD8D68C-1EAF-4347-BE0F-1C59498DA325}" type="parTrans" cxnId="{5517BDA2-4824-4497-AEFF-5314C5615EC6}">
      <dgm:prSet/>
      <dgm:spPr/>
      <dgm:t>
        <a:bodyPr/>
        <a:lstStyle/>
        <a:p>
          <a:endParaRPr lang="fr-FR"/>
        </a:p>
      </dgm:t>
    </dgm:pt>
    <dgm:pt modelId="{058449C2-2436-4135-9871-E085C9EE2C78}" type="sibTrans" cxnId="{5517BDA2-4824-4497-AEFF-5314C5615EC6}">
      <dgm:prSet/>
      <dgm:spPr/>
      <dgm:t>
        <a:bodyPr/>
        <a:lstStyle/>
        <a:p>
          <a:endParaRPr lang="fr-FR"/>
        </a:p>
      </dgm:t>
    </dgm:pt>
    <dgm:pt modelId="{8370FB22-328B-4D01-B97A-4BD534A3600F}">
      <dgm:prSet phldrT="[Texte]" custT="1"/>
      <dgm:spPr/>
      <dgm:t>
        <a:bodyPr/>
        <a:lstStyle/>
        <a:p>
          <a:r>
            <a:rPr lang="fr-FR" sz="2000" dirty="0" smtClean="0">
              <a:solidFill>
                <a:schemeClr val="tx1"/>
              </a:solidFill>
            </a:rPr>
            <a:t>Canevas historique assez précis : dates et évènements </a:t>
          </a:r>
          <a:endParaRPr lang="fr-FR" sz="2000" dirty="0">
            <a:solidFill>
              <a:schemeClr val="tx1"/>
            </a:solidFill>
          </a:endParaRPr>
        </a:p>
      </dgm:t>
    </dgm:pt>
    <dgm:pt modelId="{AE49CFA7-46FD-423E-81EE-CA5969213BFB}" type="parTrans" cxnId="{BBABD599-2766-4E24-AD70-2FEF86D6926C}">
      <dgm:prSet/>
      <dgm:spPr/>
      <dgm:t>
        <a:bodyPr/>
        <a:lstStyle/>
        <a:p>
          <a:endParaRPr lang="fr-FR"/>
        </a:p>
      </dgm:t>
    </dgm:pt>
    <dgm:pt modelId="{F41F8F1A-8A91-4DC8-9869-682765CFA673}" type="sibTrans" cxnId="{BBABD599-2766-4E24-AD70-2FEF86D6926C}">
      <dgm:prSet/>
      <dgm:spPr/>
      <dgm:t>
        <a:bodyPr/>
        <a:lstStyle/>
        <a:p>
          <a:endParaRPr lang="fr-FR"/>
        </a:p>
      </dgm:t>
    </dgm:pt>
    <dgm:pt modelId="{9E8E1CE4-3F99-46F8-9070-10EB0188F268}">
      <dgm:prSet phldrT="[Texte]" custT="1"/>
      <dgm:spPr/>
      <dgm:t>
        <a:bodyPr/>
        <a:lstStyle/>
        <a:p>
          <a:r>
            <a:rPr lang="fr-FR" sz="2000" dirty="0" smtClean="0">
              <a:solidFill>
                <a:schemeClr val="tx1"/>
              </a:solidFill>
            </a:rPr>
            <a:t>Pas d’esprit partisan  «  l’idée est de resituer l’esprit d’une époque « </a:t>
          </a:r>
          <a:endParaRPr lang="fr-FR" sz="2000" dirty="0">
            <a:solidFill>
              <a:schemeClr val="tx1"/>
            </a:solidFill>
          </a:endParaRPr>
        </a:p>
      </dgm:t>
    </dgm:pt>
    <dgm:pt modelId="{0C4E4A50-E1A0-4E18-8DB7-3322B379278D}" type="parTrans" cxnId="{C7C025D7-C058-41E7-BFFC-E813425A84D8}">
      <dgm:prSet/>
      <dgm:spPr/>
      <dgm:t>
        <a:bodyPr/>
        <a:lstStyle/>
        <a:p>
          <a:endParaRPr lang="fr-FR"/>
        </a:p>
      </dgm:t>
    </dgm:pt>
    <dgm:pt modelId="{47005667-50E8-4339-AD72-F5900A9CAD71}" type="sibTrans" cxnId="{C7C025D7-C058-41E7-BFFC-E813425A84D8}">
      <dgm:prSet/>
      <dgm:spPr/>
      <dgm:t>
        <a:bodyPr/>
        <a:lstStyle/>
        <a:p>
          <a:endParaRPr lang="fr-FR"/>
        </a:p>
      </dgm:t>
    </dgm:pt>
    <dgm:pt modelId="{290805DC-8DEE-4235-961B-8DE2F3DD24E9}" type="pres">
      <dgm:prSet presAssocID="{82912E8A-BA3A-4458-8425-563902077B1D}" presName="layout" presStyleCnt="0">
        <dgm:presLayoutVars>
          <dgm:chMax/>
          <dgm:chPref/>
          <dgm:dir/>
          <dgm:animOne val="branch"/>
          <dgm:animLvl val="lvl"/>
          <dgm:resizeHandles/>
        </dgm:presLayoutVars>
      </dgm:prSet>
      <dgm:spPr/>
      <dgm:t>
        <a:bodyPr/>
        <a:lstStyle/>
        <a:p>
          <a:endParaRPr lang="fr-FR"/>
        </a:p>
      </dgm:t>
    </dgm:pt>
    <dgm:pt modelId="{3BEFEE31-A05B-4FBB-879E-92C646051560}" type="pres">
      <dgm:prSet presAssocID="{A4E567B1-C949-4531-9D9C-A9FF14AFCC0D}" presName="root" presStyleCnt="0">
        <dgm:presLayoutVars>
          <dgm:chMax/>
          <dgm:chPref val="4"/>
        </dgm:presLayoutVars>
      </dgm:prSet>
      <dgm:spPr/>
    </dgm:pt>
    <dgm:pt modelId="{6CEE7E01-7A1F-408C-9772-02930E3483BC}" type="pres">
      <dgm:prSet presAssocID="{A4E567B1-C949-4531-9D9C-A9FF14AFCC0D}" presName="rootComposite" presStyleCnt="0">
        <dgm:presLayoutVars/>
      </dgm:prSet>
      <dgm:spPr/>
    </dgm:pt>
    <dgm:pt modelId="{BA492F73-B0EB-49D3-A911-89EF771B49D2}" type="pres">
      <dgm:prSet presAssocID="{A4E567B1-C949-4531-9D9C-A9FF14AFCC0D}" presName="rootText" presStyleLbl="node0" presStyleIdx="0" presStyleCnt="1" custLinFactNeighborX="-439" custLinFactNeighborY="7329">
        <dgm:presLayoutVars>
          <dgm:chMax/>
          <dgm:chPref val="4"/>
        </dgm:presLayoutVars>
      </dgm:prSet>
      <dgm:spPr/>
      <dgm:t>
        <a:bodyPr/>
        <a:lstStyle/>
        <a:p>
          <a:endParaRPr lang="fr-FR"/>
        </a:p>
      </dgm:t>
    </dgm:pt>
    <dgm:pt modelId="{577AE24A-1073-4328-B3AE-98B0C9375903}" type="pres">
      <dgm:prSet presAssocID="{A4E567B1-C949-4531-9D9C-A9FF14AFCC0D}" presName="childShape" presStyleCnt="0">
        <dgm:presLayoutVars>
          <dgm:chMax val="0"/>
          <dgm:chPref val="0"/>
        </dgm:presLayoutVars>
      </dgm:prSet>
      <dgm:spPr/>
    </dgm:pt>
    <dgm:pt modelId="{503B914A-CE17-48D2-BBAA-B84C07C7103A}" type="pres">
      <dgm:prSet presAssocID="{8370FB22-328B-4D01-B97A-4BD534A3600F}" presName="childComposite" presStyleCnt="0">
        <dgm:presLayoutVars>
          <dgm:chMax val="0"/>
          <dgm:chPref val="0"/>
        </dgm:presLayoutVars>
      </dgm:prSet>
      <dgm:spPr/>
    </dgm:pt>
    <dgm:pt modelId="{536F5886-A007-4630-A66D-E5DAB58407EA}" type="pres">
      <dgm:prSet presAssocID="{8370FB22-328B-4D01-B97A-4BD534A3600F}" presName="Image" presStyleLbl="node1" presStyleIdx="0" presStyleCnt="2"/>
      <dgm:spPr/>
    </dgm:pt>
    <dgm:pt modelId="{CB118D94-7A72-483B-BF6A-A3FFF6D66212}" type="pres">
      <dgm:prSet presAssocID="{8370FB22-328B-4D01-B97A-4BD534A3600F}" presName="childText" presStyleLbl="lnNode1" presStyleIdx="0" presStyleCnt="2">
        <dgm:presLayoutVars>
          <dgm:chMax val="0"/>
          <dgm:chPref val="0"/>
          <dgm:bulletEnabled val="1"/>
        </dgm:presLayoutVars>
      </dgm:prSet>
      <dgm:spPr/>
      <dgm:t>
        <a:bodyPr/>
        <a:lstStyle/>
        <a:p>
          <a:endParaRPr lang="fr-FR"/>
        </a:p>
      </dgm:t>
    </dgm:pt>
    <dgm:pt modelId="{C2BB5C3B-7F4F-4071-BBF2-9CB663047BA6}" type="pres">
      <dgm:prSet presAssocID="{9E8E1CE4-3F99-46F8-9070-10EB0188F268}" presName="childComposite" presStyleCnt="0">
        <dgm:presLayoutVars>
          <dgm:chMax val="0"/>
          <dgm:chPref val="0"/>
        </dgm:presLayoutVars>
      </dgm:prSet>
      <dgm:spPr/>
    </dgm:pt>
    <dgm:pt modelId="{17A7471D-F233-4BB5-95FF-AD7C18EC9E54}" type="pres">
      <dgm:prSet presAssocID="{9E8E1CE4-3F99-46F8-9070-10EB0188F268}" presName="Image" presStyleLbl="node1" presStyleIdx="1" presStyleCnt="2"/>
      <dgm:spPr/>
    </dgm:pt>
    <dgm:pt modelId="{7F2A372C-485A-4D6F-8019-A4B85564DA85}" type="pres">
      <dgm:prSet presAssocID="{9E8E1CE4-3F99-46F8-9070-10EB0188F268}" presName="childText" presStyleLbl="lnNode1" presStyleIdx="1" presStyleCnt="2">
        <dgm:presLayoutVars>
          <dgm:chMax val="0"/>
          <dgm:chPref val="0"/>
          <dgm:bulletEnabled val="1"/>
        </dgm:presLayoutVars>
      </dgm:prSet>
      <dgm:spPr/>
      <dgm:t>
        <a:bodyPr/>
        <a:lstStyle/>
        <a:p>
          <a:endParaRPr lang="fr-FR"/>
        </a:p>
      </dgm:t>
    </dgm:pt>
  </dgm:ptLst>
  <dgm:cxnLst>
    <dgm:cxn modelId="{C7C025D7-C058-41E7-BFFC-E813425A84D8}" srcId="{A4E567B1-C949-4531-9D9C-A9FF14AFCC0D}" destId="{9E8E1CE4-3F99-46F8-9070-10EB0188F268}" srcOrd="1" destOrd="0" parTransId="{0C4E4A50-E1A0-4E18-8DB7-3322B379278D}" sibTransId="{47005667-50E8-4339-AD72-F5900A9CAD71}"/>
    <dgm:cxn modelId="{05843A44-F32B-40FF-B1E6-C788A9ABF2C8}" type="presOf" srcId="{8370FB22-328B-4D01-B97A-4BD534A3600F}" destId="{CB118D94-7A72-483B-BF6A-A3FFF6D66212}" srcOrd="0" destOrd="0" presId="urn:microsoft.com/office/officeart/2008/layout/PictureAccentList"/>
    <dgm:cxn modelId="{5517BDA2-4824-4497-AEFF-5314C5615EC6}" srcId="{82912E8A-BA3A-4458-8425-563902077B1D}" destId="{A4E567B1-C949-4531-9D9C-A9FF14AFCC0D}" srcOrd="0" destOrd="0" parTransId="{1FD8D68C-1EAF-4347-BE0F-1C59498DA325}" sibTransId="{058449C2-2436-4135-9871-E085C9EE2C78}"/>
    <dgm:cxn modelId="{C95D6D06-EEB1-47A5-AFD8-EEFBCD847F51}" type="presOf" srcId="{9E8E1CE4-3F99-46F8-9070-10EB0188F268}" destId="{7F2A372C-485A-4D6F-8019-A4B85564DA85}" srcOrd="0" destOrd="0" presId="urn:microsoft.com/office/officeart/2008/layout/PictureAccentList"/>
    <dgm:cxn modelId="{401809C2-CB39-4F3A-B2B6-7F36CF60D363}" type="presOf" srcId="{82912E8A-BA3A-4458-8425-563902077B1D}" destId="{290805DC-8DEE-4235-961B-8DE2F3DD24E9}" srcOrd="0" destOrd="0" presId="urn:microsoft.com/office/officeart/2008/layout/PictureAccentList"/>
    <dgm:cxn modelId="{DFBBBF45-68AC-40ED-96EE-34081CFFBEC4}" type="presOf" srcId="{A4E567B1-C949-4531-9D9C-A9FF14AFCC0D}" destId="{BA492F73-B0EB-49D3-A911-89EF771B49D2}" srcOrd="0" destOrd="0" presId="urn:microsoft.com/office/officeart/2008/layout/PictureAccentList"/>
    <dgm:cxn modelId="{BBABD599-2766-4E24-AD70-2FEF86D6926C}" srcId="{A4E567B1-C949-4531-9D9C-A9FF14AFCC0D}" destId="{8370FB22-328B-4D01-B97A-4BD534A3600F}" srcOrd="0" destOrd="0" parTransId="{AE49CFA7-46FD-423E-81EE-CA5969213BFB}" sibTransId="{F41F8F1A-8A91-4DC8-9869-682765CFA673}"/>
    <dgm:cxn modelId="{F64CC3DF-2CEF-408C-9290-552920A8AC93}" type="presParOf" srcId="{290805DC-8DEE-4235-961B-8DE2F3DD24E9}" destId="{3BEFEE31-A05B-4FBB-879E-92C646051560}" srcOrd="0" destOrd="0" presId="urn:microsoft.com/office/officeart/2008/layout/PictureAccentList"/>
    <dgm:cxn modelId="{520646B9-C805-43AA-B0B1-F709A30C515E}" type="presParOf" srcId="{3BEFEE31-A05B-4FBB-879E-92C646051560}" destId="{6CEE7E01-7A1F-408C-9772-02930E3483BC}" srcOrd="0" destOrd="0" presId="urn:microsoft.com/office/officeart/2008/layout/PictureAccentList"/>
    <dgm:cxn modelId="{42AE2B25-36EA-4C49-869D-7F7EBD02BD62}" type="presParOf" srcId="{6CEE7E01-7A1F-408C-9772-02930E3483BC}" destId="{BA492F73-B0EB-49D3-A911-89EF771B49D2}" srcOrd="0" destOrd="0" presId="urn:microsoft.com/office/officeart/2008/layout/PictureAccentList"/>
    <dgm:cxn modelId="{D2BF1650-5093-4814-BE91-D17E46997FC2}" type="presParOf" srcId="{3BEFEE31-A05B-4FBB-879E-92C646051560}" destId="{577AE24A-1073-4328-B3AE-98B0C9375903}" srcOrd="1" destOrd="0" presId="urn:microsoft.com/office/officeart/2008/layout/PictureAccentList"/>
    <dgm:cxn modelId="{662A802F-D9D7-4896-BC18-3492034CF1E7}" type="presParOf" srcId="{577AE24A-1073-4328-B3AE-98B0C9375903}" destId="{503B914A-CE17-48D2-BBAA-B84C07C7103A}" srcOrd="0" destOrd="0" presId="urn:microsoft.com/office/officeart/2008/layout/PictureAccentList"/>
    <dgm:cxn modelId="{180E2590-FD92-4464-9D0D-5750496D9BCA}" type="presParOf" srcId="{503B914A-CE17-48D2-BBAA-B84C07C7103A}" destId="{536F5886-A007-4630-A66D-E5DAB58407EA}" srcOrd="0" destOrd="0" presId="urn:microsoft.com/office/officeart/2008/layout/PictureAccentList"/>
    <dgm:cxn modelId="{68A8304E-52AB-42C5-9EA9-3EC1ABCD3C4D}" type="presParOf" srcId="{503B914A-CE17-48D2-BBAA-B84C07C7103A}" destId="{CB118D94-7A72-483B-BF6A-A3FFF6D66212}" srcOrd="1" destOrd="0" presId="urn:microsoft.com/office/officeart/2008/layout/PictureAccentList"/>
    <dgm:cxn modelId="{581A6F23-643F-43F3-A649-D938F3739EED}" type="presParOf" srcId="{577AE24A-1073-4328-B3AE-98B0C9375903}" destId="{C2BB5C3B-7F4F-4071-BBF2-9CB663047BA6}" srcOrd="1" destOrd="0" presId="urn:microsoft.com/office/officeart/2008/layout/PictureAccentList"/>
    <dgm:cxn modelId="{A80F330E-0961-465D-A9CC-32E6E4F116E3}" type="presParOf" srcId="{C2BB5C3B-7F4F-4071-BBF2-9CB663047BA6}" destId="{17A7471D-F233-4BB5-95FF-AD7C18EC9E54}" srcOrd="0" destOrd="0" presId="urn:microsoft.com/office/officeart/2008/layout/PictureAccentList"/>
    <dgm:cxn modelId="{CE8B0D68-FBA0-4920-B323-F44D52EBC8B6}" type="presParOf" srcId="{C2BB5C3B-7F4F-4071-BBF2-9CB663047BA6}" destId="{7F2A372C-485A-4D6F-8019-A4B85564DA85}"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403B6D-2D81-4307-B2D6-AE324B9B9480}"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fr-FR"/>
        </a:p>
      </dgm:t>
    </dgm:pt>
    <dgm:pt modelId="{488459C9-6624-4802-9DDB-D36300F3DE5C}">
      <dgm:prSet phldrT="[Texte]"/>
      <dgm:spPr/>
      <dgm:t>
        <a:bodyPr/>
        <a:lstStyle/>
        <a:p>
          <a:r>
            <a:rPr lang="fr-FR" dirty="0" smtClean="0"/>
            <a:t>Thème 3</a:t>
          </a:r>
          <a:endParaRPr lang="fr-FR" dirty="0"/>
        </a:p>
      </dgm:t>
    </dgm:pt>
    <dgm:pt modelId="{FC1E5E6B-9564-4DE8-B5D4-D0F8DCC2E3FC}" type="parTrans" cxnId="{F62ED75D-45B3-445C-A63D-FAEF5509A2F5}">
      <dgm:prSet/>
      <dgm:spPr/>
      <dgm:t>
        <a:bodyPr/>
        <a:lstStyle/>
        <a:p>
          <a:endParaRPr lang="fr-FR"/>
        </a:p>
      </dgm:t>
    </dgm:pt>
    <dgm:pt modelId="{0118C55D-4395-4F91-8451-DF500DDAF742}" type="sibTrans" cxnId="{F62ED75D-45B3-445C-A63D-FAEF5509A2F5}">
      <dgm:prSet/>
      <dgm:spPr/>
      <dgm:t>
        <a:bodyPr/>
        <a:lstStyle/>
        <a:p>
          <a:endParaRPr lang="fr-FR"/>
        </a:p>
      </dgm:t>
    </dgm:pt>
    <dgm:pt modelId="{8825499C-5711-46F9-B83B-6C1131A9F2C8}">
      <dgm:prSet phldrT="[Texte]"/>
      <dgm:spPr/>
      <dgm:t>
        <a:bodyPr/>
        <a:lstStyle/>
        <a:p>
          <a:r>
            <a:rPr lang="fr-FR" dirty="0" smtClean="0"/>
            <a:t>Chapitre 3: La France : une nouvelle place  dans le Monde </a:t>
          </a:r>
        </a:p>
        <a:p>
          <a:endParaRPr lang="fr-FR" dirty="0"/>
        </a:p>
      </dgm:t>
    </dgm:pt>
    <dgm:pt modelId="{7ADCDED2-7019-4DC4-AAC8-69FBA53B97AA}" type="parTrans" cxnId="{BDA049F0-F8A0-4173-9BD9-A603FF7D8569}">
      <dgm:prSet/>
      <dgm:spPr/>
      <dgm:t>
        <a:bodyPr/>
        <a:lstStyle/>
        <a:p>
          <a:endParaRPr lang="fr-FR"/>
        </a:p>
      </dgm:t>
    </dgm:pt>
    <dgm:pt modelId="{7212D97C-FA62-4F10-90A8-103EED22ABB4}" type="sibTrans" cxnId="{BDA049F0-F8A0-4173-9BD9-A603FF7D8569}">
      <dgm:prSet/>
      <dgm:spPr/>
      <dgm:t>
        <a:bodyPr/>
        <a:lstStyle/>
        <a:p>
          <a:endParaRPr lang="fr-FR"/>
        </a:p>
      </dgm:t>
    </dgm:pt>
    <dgm:pt modelId="{B0CBD8CD-A2DE-43F0-B308-5983D473C408}">
      <dgm:prSet phldrT="[Texte]"/>
      <dgm:spPr/>
      <dgm:t>
        <a:bodyPr/>
        <a:lstStyle/>
        <a:p>
          <a:r>
            <a:rPr lang="fr-FR" dirty="0" smtClean="0"/>
            <a:t>Objectifs </a:t>
          </a:r>
          <a:endParaRPr lang="fr-FR" dirty="0"/>
        </a:p>
      </dgm:t>
    </dgm:pt>
    <dgm:pt modelId="{DF11032E-7283-4141-B808-858671341CC4}" type="parTrans" cxnId="{B354A749-7506-4632-87E6-BE2983848F87}">
      <dgm:prSet/>
      <dgm:spPr/>
      <dgm:t>
        <a:bodyPr/>
        <a:lstStyle/>
        <a:p>
          <a:endParaRPr lang="fr-FR"/>
        </a:p>
      </dgm:t>
    </dgm:pt>
    <dgm:pt modelId="{05331CF7-4C8F-4E9F-ADF3-FC234597A476}" type="sibTrans" cxnId="{B354A749-7506-4632-87E6-BE2983848F87}">
      <dgm:prSet/>
      <dgm:spPr/>
      <dgm:t>
        <a:bodyPr/>
        <a:lstStyle/>
        <a:p>
          <a:endParaRPr lang="fr-FR"/>
        </a:p>
      </dgm:t>
    </dgm:pt>
    <dgm:pt modelId="{4226344B-B47B-4AC3-9717-F017B114D4CF}">
      <dgm:prSet phldrT="[Texte]"/>
      <dgm:spPr/>
      <dgm:t>
        <a:bodyPr/>
        <a:lstStyle/>
        <a:p>
          <a:r>
            <a:rPr lang="fr-FR" dirty="0" smtClean="0"/>
            <a:t>Montrer comment France s’engage dans la construction européenne</a:t>
          </a:r>
        </a:p>
        <a:p>
          <a:r>
            <a:rPr lang="fr-FR" dirty="0" smtClean="0"/>
            <a:t>Comment elle cesse d’être une puissance coloniale et retrouve un rôle international </a:t>
          </a:r>
        </a:p>
        <a:p>
          <a:r>
            <a:rPr lang="fr-FR" dirty="0" smtClean="0"/>
            <a:t>Comment elle reforme ses institutions  et ouvre son économie </a:t>
          </a:r>
        </a:p>
        <a:p>
          <a:endParaRPr lang="fr-FR" dirty="0"/>
        </a:p>
      </dgm:t>
    </dgm:pt>
    <dgm:pt modelId="{1A902A4A-3498-4DBB-A491-60D136D53FC4}" type="parTrans" cxnId="{EE8633A8-C560-4810-B20C-9BA94B477C27}">
      <dgm:prSet/>
      <dgm:spPr/>
      <dgm:t>
        <a:bodyPr/>
        <a:lstStyle/>
        <a:p>
          <a:endParaRPr lang="fr-FR"/>
        </a:p>
      </dgm:t>
    </dgm:pt>
    <dgm:pt modelId="{BEB942C9-B0FF-4BE4-8FC9-CDD7C64BDCDB}" type="sibTrans" cxnId="{EE8633A8-C560-4810-B20C-9BA94B477C27}">
      <dgm:prSet/>
      <dgm:spPr/>
      <dgm:t>
        <a:bodyPr/>
        <a:lstStyle/>
        <a:p>
          <a:endParaRPr lang="fr-FR"/>
        </a:p>
      </dgm:t>
    </dgm:pt>
    <dgm:pt modelId="{325970B4-99EE-4D4F-99C4-51503FA72C44}">
      <dgm:prSet phldrT="[Texte]"/>
      <dgm:spPr/>
      <dgm:t>
        <a:bodyPr/>
        <a:lstStyle/>
        <a:p>
          <a:r>
            <a:rPr lang="fr-FR" dirty="0" smtClean="0"/>
            <a:t>Points à mettre en avant </a:t>
          </a:r>
          <a:endParaRPr lang="fr-FR" dirty="0"/>
        </a:p>
      </dgm:t>
    </dgm:pt>
    <dgm:pt modelId="{359C0C4A-5EE0-4FAA-9801-C67B4FC22CFC}" type="parTrans" cxnId="{65B844FB-805E-4AEA-B4D5-725DECD8DE8E}">
      <dgm:prSet/>
      <dgm:spPr/>
      <dgm:t>
        <a:bodyPr/>
        <a:lstStyle/>
        <a:p>
          <a:endParaRPr lang="fr-FR"/>
        </a:p>
      </dgm:t>
    </dgm:pt>
    <dgm:pt modelId="{F6F06398-A3D4-4354-AFF8-922EF9F29CCE}" type="sibTrans" cxnId="{65B844FB-805E-4AEA-B4D5-725DECD8DE8E}">
      <dgm:prSet/>
      <dgm:spPr/>
      <dgm:t>
        <a:bodyPr/>
        <a:lstStyle/>
        <a:p>
          <a:endParaRPr lang="fr-FR"/>
        </a:p>
      </dgm:t>
    </dgm:pt>
    <dgm:pt modelId="{50795FDC-23D8-4DD6-8FEA-BFA64BF0BDBF}">
      <dgm:prSet phldrT="[Texte]"/>
      <dgm:spPr/>
      <dgm:t>
        <a:bodyPr/>
        <a:lstStyle/>
        <a:p>
          <a:r>
            <a:rPr lang="fr-FR" dirty="0" smtClean="0"/>
            <a:t>Mise en avant de la IV </a:t>
          </a:r>
          <a:r>
            <a:rPr lang="fr-FR" dirty="0" smtClean="0"/>
            <a:t>république </a:t>
          </a:r>
          <a:r>
            <a:rPr lang="fr-FR" dirty="0" smtClean="0"/>
            <a:t>entre décolonisation </a:t>
          </a:r>
        </a:p>
        <a:p>
          <a:r>
            <a:rPr lang="fr-FR" dirty="0" smtClean="0"/>
            <a:t>Crise algérienne et naissance nouveau régime </a:t>
          </a:r>
        </a:p>
        <a:p>
          <a:r>
            <a:rPr lang="fr-FR" dirty="0" smtClean="0"/>
            <a:t>Les débuts de la 5</a:t>
          </a:r>
          <a:r>
            <a:rPr lang="fr-FR" baseline="30000" dirty="0" smtClean="0"/>
            <a:t>e</a:t>
          </a:r>
          <a:r>
            <a:rPr lang="fr-FR" dirty="0" smtClean="0"/>
            <a:t> république </a:t>
          </a:r>
          <a:endParaRPr lang="fr-FR" dirty="0"/>
        </a:p>
      </dgm:t>
    </dgm:pt>
    <dgm:pt modelId="{08416884-D20F-4699-8559-7CBFAC3A9D04}" type="parTrans" cxnId="{CF9DF766-315F-4C54-8905-9BE867CCED3D}">
      <dgm:prSet/>
      <dgm:spPr/>
      <dgm:t>
        <a:bodyPr/>
        <a:lstStyle/>
        <a:p>
          <a:endParaRPr lang="fr-FR"/>
        </a:p>
      </dgm:t>
    </dgm:pt>
    <dgm:pt modelId="{9B9C2808-8BBC-432A-B9EF-DE1142A73CEA}" type="sibTrans" cxnId="{CF9DF766-315F-4C54-8905-9BE867CCED3D}">
      <dgm:prSet/>
      <dgm:spPr/>
      <dgm:t>
        <a:bodyPr/>
        <a:lstStyle/>
        <a:p>
          <a:endParaRPr lang="fr-FR"/>
        </a:p>
      </dgm:t>
    </dgm:pt>
    <dgm:pt modelId="{7702EAE4-FA34-45BE-941E-D00A355C9CAF}" type="pres">
      <dgm:prSet presAssocID="{2C403B6D-2D81-4307-B2D6-AE324B9B9480}" presName="Name0" presStyleCnt="0">
        <dgm:presLayoutVars>
          <dgm:dir/>
          <dgm:animLvl val="lvl"/>
          <dgm:resizeHandles val="exact"/>
        </dgm:presLayoutVars>
      </dgm:prSet>
      <dgm:spPr/>
      <dgm:t>
        <a:bodyPr/>
        <a:lstStyle/>
        <a:p>
          <a:endParaRPr lang="fr-FR"/>
        </a:p>
      </dgm:t>
    </dgm:pt>
    <dgm:pt modelId="{6DF05FD0-132E-4D44-BCA3-6BF1DFBBA00D}" type="pres">
      <dgm:prSet presAssocID="{488459C9-6624-4802-9DDB-D36300F3DE5C}" presName="compositeNode" presStyleCnt="0">
        <dgm:presLayoutVars>
          <dgm:bulletEnabled val="1"/>
        </dgm:presLayoutVars>
      </dgm:prSet>
      <dgm:spPr/>
    </dgm:pt>
    <dgm:pt modelId="{6528B67A-2DB8-484D-B403-6BD30EAFDC9B}" type="pres">
      <dgm:prSet presAssocID="{488459C9-6624-4802-9DDB-D36300F3DE5C}" presName="bgRect" presStyleLbl="node1" presStyleIdx="0" presStyleCnt="3"/>
      <dgm:spPr/>
      <dgm:t>
        <a:bodyPr/>
        <a:lstStyle/>
        <a:p>
          <a:endParaRPr lang="fr-FR"/>
        </a:p>
      </dgm:t>
    </dgm:pt>
    <dgm:pt modelId="{4031CE86-E14D-4B68-9C72-C4072C882EDB}" type="pres">
      <dgm:prSet presAssocID="{488459C9-6624-4802-9DDB-D36300F3DE5C}" presName="parentNode" presStyleLbl="node1" presStyleIdx="0" presStyleCnt="3">
        <dgm:presLayoutVars>
          <dgm:chMax val="0"/>
          <dgm:bulletEnabled val="1"/>
        </dgm:presLayoutVars>
      </dgm:prSet>
      <dgm:spPr/>
      <dgm:t>
        <a:bodyPr/>
        <a:lstStyle/>
        <a:p>
          <a:endParaRPr lang="fr-FR"/>
        </a:p>
      </dgm:t>
    </dgm:pt>
    <dgm:pt modelId="{D7B2A7A2-D66C-4BF6-A688-024BE31B6A20}" type="pres">
      <dgm:prSet presAssocID="{488459C9-6624-4802-9DDB-D36300F3DE5C}" presName="childNode" presStyleLbl="node1" presStyleIdx="0" presStyleCnt="3">
        <dgm:presLayoutVars>
          <dgm:bulletEnabled val="1"/>
        </dgm:presLayoutVars>
      </dgm:prSet>
      <dgm:spPr/>
      <dgm:t>
        <a:bodyPr/>
        <a:lstStyle/>
        <a:p>
          <a:endParaRPr lang="fr-FR"/>
        </a:p>
      </dgm:t>
    </dgm:pt>
    <dgm:pt modelId="{02BAAC43-EC0F-4647-922D-BD6F6A9CFFB2}" type="pres">
      <dgm:prSet presAssocID="{0118C55D-4395-4F91-8451-DF500DDAF742}" presName="hSp" presStyleCnt="0"/>
      <dgm:spPr/>
    </dgm:pt>
    <dgm:pt modelId="{AEF0B2C1-6A0A-4BB2-A9D9-D7D51961D462}" type="pres">
      <dgm:prSet presAssocID="{0118C55D-4395-4F91-8451-DF500DDAF742}" presName="vProcSp" presStyleCnt="0"/>
      <dgm:spPr/>
    </dgm:pt>
    <dgm:pt modelId="{EA839A7F-2909-4188-807D-D2BA346394CA}" type="pres">
      <dgm:prSet presAssocID="{0118C55D-4395-4F91-8451-DF500DDAF742}" presName="vSp1" presStyleCnt="0"/>
      <dgm:spPr/>
    </dgm:pt>
    <dgm:pt modelId="{18EC741F-625B-4397-86D6-408F362EF3BF}" type="pres">
      <dgm:prSet presAssocID="{0118C55D-4395-4F91-8451-DF500DDAF742}" presName="simulatedConn" presStyleLbl="solidFgAcc1" presStyleIdx="0" presStyleCnt="2"/>
      <dgm:spPr/>
    </dgm:pt>
    <dgm:pt modelId="{C2458EB2-1650-439A-9857-39CB88CD8D04}" type="pres">
      <dgm:prSet presAssocID="{0118C55D-4395-4F91-8451-DF500DDAF742}" presName="vSp2" presStyleCnt="0"/>
      <dgm:spPr/>
    </dgm:pt>
    <dgm:pt modelId="{E16E102D-8F32-4B60-B7D3-80DC1A0ECBD0}" type="pres">
      <dgm:prSet presAssocID="{0118C55D-4395-4F91-8451-DF500DDAF742}" presName="sibTrans" presStyleCnt="0"/>
      <dgm:spPr/>
    </dgm:pt>
    <dgm:pt modelId="{33F030A6-9F9B-4443-8B1D-D77F305C016E}" type="pres">
      <dgm:prSet presAssocID="{B0CBD8CD-A2DE-43F0-B308-5983D473C408}" presName="compositeNode" presStyleCnt="0">
        <dgm:presLayoutVars>
          <dgm:bulletEnabled val="1"/>
        </dgm:presLayoutVars>
      </dgm:prSet>
      <dgm:spPr/>
    </dgm:pt>
    <dgm:pt modelId="{4FABD9AF-50BB-4A0E-A070-B4E379327F83}" type="pres">
      <dgm:prSet presAssocID="{B0CBD8CD-A2DE-43F0-B308-5983D473C408}" presName="bgRect" presStyleLbl="node1" presStyleIdx="1" presStyleCnt="3"/>
      <dgm:spPr/>
      <dgm:t>
        <a:bodyPr/>
        <a:lstStyle/>
        <a:p>
          <a:endParaRPr lang="fr-FR"/>
        </a:p>
      </dgm:t>
    </dgm:pt>
    <dgm:pt modelId="{66FBA32F-3B36-4005-B657-FF2444B50827}" type="pres">
      <dgm:prSet presAssocID="{B0CBD8CD-A2DE-43F0-B308-5983D473C408}" presName="parentNode" presStyleLbl="node1" presStyleIdx="1" presStyleCnt="3">
        <dgm:presLayoutVars>
          <dgm:chMax val="0"/>
          <dgm:bulletEnabled val="1"/>
        </dgm:presLayoutVars>
      </dgm:prSet>
      <dgm:spPr/>
      <dgm:t>
        <a:bodyPr/>
        <a:lstStyle/>
        <a:p>
          <a:endParaRPr lang="fr-FR"/>
        </a:p>
      </dgm:t>
    </dgm:pt>
    <dgm:pt modelId="{AF4F08F5-642D-4C5F-A57D-6BB35233945E}" type="pres">
      <dgm:prSet presAssocID="{B0CBD8CD-A2DE-43F0-B308-5983D473C408}" presName="childNode" presStyleLbl="node1" presStyleIdx="1" presStyleCnt="3">
        <dgm:presLayoutVars>
          <dgm:bulletEnabled val="1"/>
        </dgm:presLayoutVars>
      </dgm:prSet>
      <dgm:spPr/>
      <dgm:t>
        <a:bodyPr/>
        <a:lstStyle/>
        <a:p>
          <a:endParaRPr lang="fr-FR"/>
        </a:p>
      </dgm:t>
    </dgm:pt>
    <dgm:pt modelId="{3E6F3135-38BA-47D3-B5AA-7D62908BE972}" type="pres">
      <dgm:prSet presAssocID="{05331CF7-4C8F-4E9F-ADF3-FC234597A476}" presName="hSp" presStyleCnt="0"/>
      <dgm:spPr/>
    </dgm:pt>
    <dgm:pt modelId="{EB913DCD-B57E-4358-95EC-0F0490FD2587}" type="pres">
      <dgm:prSet presAssocID="{05331CF7-4C8F-4E9F-ADF3-FC234597A476}" presName="vProcSp" presStyleCnt="0"/>
      <dgm:spPr/>
    </dgm:pt>
    <dgm:pt modelId="{3063999B-00EE-40E8-9359-37848D434414}" type="pres">
      <dgm:prSet presAssocID="{05331CF7-4C8F-4E9F-ADF3-FC234597A476}" presName="vSp1" presStyleCnt="0"/>
      <dgm:spPr/>
    </dgm:pt>
    <dgm:pt modelId="{6DDD3F1D-7FF9-4911-84FE-ACA044CCEEFA}" type="pres">
      <dgm:prSet presAssocID="{05331CF7-4C8F-4E9F-ADF3-FC234597A476}" presName="simulatedConn" presStyleLbl="solidFgAcc1" presStyleIdx="1" presStyleCnt="2"/>
      <dgm:spPr/>
    </dgm:pt>
    <dgm:pt modelId="{4145E984-A09D-497E-BAA7-5DC59DA0B74F}" type="pres">
      <dgm:prSet presAssocID="{05331CF7-4C8F-4E9F-ADF3-FC234597A476}" presName="vSp2" presStyleCnt="0"/>
      <dgm:spPr/>
    </dgm:pt>
    <dgm:pt modelId="{48A992A0-EF7B-43C0-96F9-D9E73E2BFC6D}" type="pres">
      <dgm:prSet presAssocID="{05331CF7-4C8F-4E9F-ADF3-FC234597A476}" presName="sibTrans" presStyleCnt="0"/>
      <dgm:spPr/>
    </dgm:pt>
    <dgm:pt modelId="{685DB44B-259F-4D17-AF1F-DDE88B0BA821}" type="pres">
      <dgm:prSet presAssocID="{325970B4-99EE-4D4F-99C4-51503FA72C44}" presName="compositeNode" presStyleCnt="0">
        <dgm:presLayoutVars>
          <dgm:bulletEnabled val="1"/>
        </dgm:presLayoutVars>
      </dgm:prSet>
      <dgm:spPr/>
    </dgm:pt>
    <dgm:pt modelId="{FACA1C71-F0B4-44A1-B26F-3A8FCDC03C7D}" type="pres">
      <dgm:prSet presAssocID="{325970B4-99EE-4D4F-99C4-51503FA72C44}" presName="bgRect" presStyleLbl="node1" presStyleIdx="2" presStyleCnt="3"/>
      <dgm:spPr/>
      <dgm:t>
        <a:bodyPr/>
        <a:lstStyle/>
        <a:p>
          <a:endParaRPr lang="fr-FR"/>
        </a:p>
      </dgm:t>
    </dgm:pt>
    <dgm:pt modelId="{394D55FF-455C-494E-B520-02B28BB3B64D}" type="pres">
      <dgm:prSet presAssocID="{325970B4-99EE-4D4F-99C4-51503FA72C44}" presName="parentNode" presStyleLbl="node1" presStyleIdx="2" presStyleCnt="3">
        <dgm:presLayoutVars>
          <dgm:chMax val="0"/>
          <dgm:bulletEnabled val="1"/>
        </dgm:presLayoutVars>
      </dgm:prSet>
      <dgm:spPr/>
      <dgm:t>
        <a:bodyPr/>
        <a:lstStyle/>
        <a:p>
          <a:endParaRPr lang="fr-FR"/>
        </a:p>
      </dgm:t>
    </dgm:pt>
    <dgm:pt modelId="{BADC7594-9F75-4080-B4B8-69235C62A48C}" type="pres">
      <dgm:prSet presAssocID="{325970B4-99EE-4D4F-99C4-51503FA72C44}" presName="childNode" presStyleLbl="node1" presStyleIdx="2" presStyleCnt="3">
        <dgm:presLayoutVars>
          <dgm:bulletEnabled val="1"/>
        </dgm:presLayoutVars>
      </dgm:prSet>
      <dgm:spPr/>
      <dgm:t>
        <a:bodyPr/>
        <a:lstStyle/>
        <a:p>
          <a:endParaRPr lang="fr-FR"/>
        </a:p>
      </dgm:t>
    </dgm:pt>
  </dgm:ptLst>
  <dgm:cxnLst>
    <dgm:cxn modelId="{65B844FB-805E-4AEA-B4D5-725DECD8DE8E}" srcId="{2C403B6D-2D81-4307-B2D6-AE324B9B9480}" destId="{325970B4-99EE-4D4F-99C4-51503FA72C44}" srcOrd="2" destOrd="0" parTransId="{359C0C4A-5EE0-4FAA-9801-C67B4FC22CFC}" sibTransId="{F6F06398-A3D4-4354-AFF8-922EF9F29CCE}"/>
    <dgm:cxn modelId="{27DBCCEA-0C1C-4927-92A5-7326FEBF6AF4}" type="presOf" srcId="{B0CBD8CD-A2DE-43F0-B308-5983D473C408}" destId="{66FBA32F-3B36-4005-B657-FF2444B50827}" srcOrd="1" destOrd="0" presId="urn:microsoft.com/office/officeart/2005/8/layout/hProcess7"/>
    <dgm:cxn modelId="{A1EA8FAE-111C-4653-B451-3A34788D2BF1}" type="presOf" srcId="{325970B4-99EE-4D4F-99C4-51503FA72C44}" destId="{FACA1C71-F0B4-44A1-B26F-3A8FCDC03C7D}" srcOrd="0" destOrd="0" presId="urn:microsoft.com/office/officeart/2005/8/layout/hProcess7"/>
    <dgm:cxn modelId="{BB25B587-0544-415B-B5A9-2C02DD376248}" type="presOf" srcId="{50795FDC-23D8-4DD6-8FEA-BFA64BF0BDBF}" destId="{BADC7594-9F75-4080-B4B8-69235C62A48C}" srcOrd="0" destOrd="0" presId="urn:microsoft.com/office/officeart/2005/8/layout/hProcess7"/>
    <dgm:cxn modelId="{59FF99BC-F655-4583-8438-472E0680281D}" type="presOf" srcId="{2C403B6D-2D81-4307-B2D6-AE324B9B9480}" destId="{7702EAE4-FA34-45BE-941E-D00A355C9CAF}" srcOrd="0" destOrd="0" presId="urn:microsoft.com/office/officeart/2005/8/layout/hProcess7"/>
    <dgm:cxn modelId="{B354A749-7506-4632-87E6-BE2983848F87}" srcId="{2C403B6D-2D81-4307-B2D6-AE324B9B9480}" destId="{B0CBD8CD-A2DE-43F0-B308-5983D473C408}" srcOrd="1" destOrd="0" parTransId="{DF11032E-7283-4141-B808-858671341CC4}" sibTransId="{05331CF7-4C8F-4E9F-ADF3-FC234597A476}"/>
    <dgm:cxn modelId="{EE6C5F5C-F382-4780-B4B0-3713B3CE0B43}" type="presOf" srcId="{488459C9-6624-4802-9DDB-D36300F3DE5C}" destId="{6528B67A-2DB8-484D-B403-6BD30EAFDC9B}" srcOrd="0" destOrd="0" presId="urn:microsoft.com/office/officeart/2005/8/layout/hProcess7"/>
    <dgm:cxn modelId="{C50AC032-D444-4326-A254-7891B22758DC}" type="presOf" srcId="{B0CBD8CD-A2DE-43F0-B308-5983D473C408}" destId="{4FABD9AF-50BB-4A0E-A070-B4E379327F83}" srcOrd="0" destOrd="0" presId="urn:microsoft.com/office/officeart/2005/8/layout/hProcess7"/>
    <dgm:cxn modelId="{56C6E016-5B94-4133-82CF-54B4B0232B56}" type="presOf" srcId="{8825499C-5711-46F9-B83B-6C1131A9F2C8}" destId="{D7B2A7A2-D66C-4BF6-A688-024BE31B6A20}" srcOrd="0" destOrd="0" presId="urn:microsoft.com/office/officeart/2005/8/layout/hProcess7"/>
    <dgm:cxn modelId="{47064B4A-08DE-4D80-AD97-FC2099717F0C}" type="presOf" srcId="{4226344B-B47B-4AC3-9717-F017B114D4CF}" destId="{AF4F08F5-642D-4C5F-A57D-6BB35233945E}" srcOrd="0" destOrd="0" presId="urn:microsoft.com/office/officeart/2005/8/layout/hProcess7"/>
    <dgm:cxn modelId="{F62ED75D-45B3-445C-A63D-FAEF5509A2F5}" srcId="{2C403B6D-2D81-4307-B2D6-AE324B9B9480}" destId="{488459C9-6624-4802-9DDB-D36300F3DE5C}" srcOrd="0" destOrd="0" parTransId="{FC1E5E6B-9564-4DE8-B5D4-D0F8DCC2E3FC}" sibTransId="{0118C55D-4395-4F91-8451-DF500DDAF742}"/>
    <dgm:cxn modelId="{EE8633A8-C560-4810-B20C-9BA94B477C27}" srcId="{B0CBD8CD-A2DE-43F0-B308-5983D473C408}" destId="{4226344B-B47B-4AC3-9717-F017B114D4CF}" srcOrd="0" destOrd="0" parTransId="{1A902A4A-3498-4DBB-A491-60D136D53FC4}" sibTransId="{BEB942C9-B0FF-4BE4-8FC9-CDD7C64BDCDB}"/>
    <dgm:cxn modelId="{C19262CB-D41E-4168-99E0-8148B951515A}" type="presOf" srcId="{325970B4-99EE-4D4F-99C4-51503FA72C44}" destId="{394D55FF-455C-494E-B520-02B28BB3B64D}" srcOrd="1" destOrd="0" presId="urn:microsoft.com/office/officeart/2005/8/layout/hProcess7"/>
    <dgm:cxn modelId="{C055F98B-0C68-412F-A4CF-69A64FF3DF3E}" type="presOf" srcId="{488459C9-6624-4802-9DDB-D36300F3DE5C}" destId="{4031CE86-E14D-4B68-9C72-C4072C882EDB}" srcOrd="1" destOrd="0" presId="urn:microsoft.com/office/officeart/2005/8/layout/hProcess7"/>
    <dgm:cxn modelId="{BDA049F0-F8A0-4173-9BD9-A603FF7D8569}" srcId="{488459C9-6624-4802-9DDB-D36300F3DE5C}" destId="{8825499C-5711-46F9-B83B-6C1131A9F2C8}" srcOrd="0" destOrd="0" parTransId="{7ADCDED2-7019-4DC4-AAC8-69FBA53B97AA}" sibTransId="{7212D97C-FA62-4F10-90A8-103EED22ABB4}"/>
    <dgm:cxn modelId="{CF9DF766-315F-4C54-8905-9BE867CCED3D}" srcId="{325970B4-99EE-4D4F-99C4-51503FA72C44}" destId="{50795FDC-23D8-4DD6-8FEA-BFA64BF0BDBF}" srcOrd="0" destOrd="0" parTransId="{08416884-D20F-4699-8559-7CBFAC3A9D04}" sibTransId="{9B9C2808-8BBC-432A-B9EF-DE1142A73CEA}"/>
    <dgm:cxn modelId="{C3556775-F9B3-4F93-8C70-B3DC81F2D6B6}" type="presParOf" srcId="{7702EAE4-FA34-45BE-941E-D00A355C9CAF}" destId="{6DF05FD0-132E-4D44-BCA3-6BF1DFBBA00D}" srcOrd="0" destOrd="0" presId="urn:microsoft.com/office/officeart/2005/8/layout/hProcess7"/>
    <dgm:cxn modelId="{2761F370-1278-41A2-9FE0-BFDEE5CBF8DC}" type="presParOf" srcId="{6DF05FD0-132E-4D44-BCA3-6BF1DFBBA00D}" destId="{6528B67A-2DB8-484D-B403-6BD30EAFDC9B}" srcOrd="0" destOrd="0" presId="urn:microsoft.com/office/officeart/2005/8/layout/hProcess7"/>
    <dgm:cxn modelId="{F5BBC906-3432-4C9B-9E6E-AA4F5281405A}" type="presParOf" srcId="{6DF05FD0-132E-4D44-BCA3-6BF1DFBBA00D}" destId="{4031CE86-E14D-4B68-9C72-C4072C882EDB}" srcOrd="1" destOrd="0" presId="urn:microsoft.com/office/officeart/2005/8/layout/hProcess7"/>
    <dgm:cxn modelId="{2A81CA40-2EB8-4606-9E70-56551168FCD8}" type="presParOf" srcId="{6DF05FD0-132E-4D44-BCA3-6BF1DFBBA00D}" destId="{D7B2A7A2-D66C-4BF6-A688-024BE31B6A20}" srcOrd="2" destOrd="0" presId="urn:microsoft.com/office/officeart/2005/8/layout/hProcess7"/>
    <dgm:cxn modelId="{E261F55C-D6B5-4545-828D-36E18D82AF5B}" type="presParOf" srcId="{7702EAE4-FA34-45BE-941E-D00A355C9CAF}" destId="{02BAAC43-EC0F-4647-922D-BD6F6A9CFFB2}" srcOrd="1" destOrd="0" presId="urn:microsoft.com/office/officeart/2005/8/layout/hProcess7"/>
    <dgm:cxn modelId="{F04F32EF-3E2D-4F00-89C0-E482AFDE3566}" type="presParOf" srcId="{7702EAE4-FA34-45BE-941E-D00A355C9CAF}" destId="{AEF0B2C1-6A0A-4BB2-A9D9-D7D51961D462}" srcOrd="2" destOrd="0" presId="urn:microsoft.com/office/officeart/2005/8/layout/hProcess7"/>
    <dgm:cxn modelId="{203C7FCB-71CD-4FAD-82BE-F72D64A0A4FB}" type="presParOf" srcId="{AEF0B2C1-6A0A-4BB2-A9D9-D7D51961D462}" destId="{EA839A7F-2909-4188-807D-D2BA346394CA}" srcOrd="0" destOrd="0" presId="urn:microsoft.com/office/officeart/2005/8/layout/hProcess7"/>
    <dgm:cxn modelId="{F6A7E004-63BD-40C1-9811-EC90BAD4BEB3}" type="presParOf" srcId="{AEF0B2C1-6A0A-4BB2-A9D9-D7D51961D462}" destId="{18EC741F-625B-4397-86D6-408F362EF3BF}" srcOrd="1" destOrd="0" presId="urn:microsoft.com/office/officeart/2005/8/layout/hProcess7"/>
    <dgm:cxn modelId="{C17515A2-A06B-4567-87B5-75D5E1F018C1}" type="presParOf" srcId="{AEF0B2C1-6A0A-4BB2-A9D9-D7D51961D462}" destId="{C2458EB2-1650-439A-9857-39CB88CD8D04}" srcOrd="2" destOrd="0" presId="urn:microsoft.com/office/officeart/2005/8/layout/hProcess7"/>
    <dgm:cxn modelId="{548F7F46-C789-4FB2-BDFA-473E7258D5BA}" type="presParOf" srcId="{7702EAE4-FA34-45BE-941E-D00A355C9CAF}" destId="{E16E102D-8F32-4B60-B7D3-80DC1A0ECBD0}" srcOrd="3" destOrd="0" presId="urn:microsoft.com/office/officeart/2005/8/layout/hProcess7"/>
    <dgm:cxn modelId="{743E330B-E326-41D7-B500-B2D57B5750AE}" type="presParOf" srcId="{7702EAE4-FA34-45BE-941E-D00A355C9CAF}" destId="{33F030A6-9F9B-4443-8B1D-D77F305C016E}" srcOrd="4" destOrd="0" presId="urn:microsoft.com/office/officeart/2005/8/layout/hProcess7"/>
    <dgm:cxn modelId="{FFE6AB6D-D603-4DC9-BC08-AC095A8A93AC}" type="presParOf" srcId="{33F030A6-9F9B-4443-8B1D-D77F305C016E}" destId="{4FABD9AF-50BB-4A0E-A070-B4E379327F83}" srcOrd="0" destOrd="0" presId="urn:microsoft.com/office/officeart/2005/8/layout/hProcess7"/>
    <dgm:cxn modelId="{D6BA1AC2-8C28-4C80-B8E6-5A288A360C22}" type="presParOf" srcId="{33F030A6-9F9B-4443-8B1D-D77F305C016E}" destId="{66FBA32F-3B36-4005-B657-FF2444B50827}" srcOrd="1" destOrd="0" presId="urn:microsoft.com/office/officeart/2005/8/layout/hProcess7"/>
    <dgm:cxn modelId="{87621311-9AAA-4CEE-92A0-3974475270FD}" type="presParOf" srcId="{33F030A6-9F9B-4443-8B1D-D77F305C016E}" destId="{AF4F08F5-642D-4C5F-A57D-6BB35233945E}" srcOrd="2" destOrd="0" presId="urn:microsoft.com/office/officeart/2005/8/layout/hProcess7"/>
    <dgm:cxn modelId="{A9BF941A-5D22-450E-B2EC-DD8A62E6C5BC}" type="presParOf" srcId="{7702EAE4-FA34-45BE-941E-D00A355C9CAF}" destId="{3E6F3135-38BA-47D3-B5AA-7D62908BE972}" srcOrd="5" destOrd="0" presId="urn:microsoft.com/office/officeart/2005/8/layout/hProcess7"/>
    <dgm:cxn modelId="{9FF97CAD-A126-4C1C-8F28-09A915308432}" type="presParOf" srcId="{7702EAE4-FA34-45BE-941E-D00A355C9CAF}" destId="{EB913DCD-B57E-4358-95EC-0F0490FD2587}" srcOrd="6" destOrd="0" presId="urn:microsoft.com/office/officeart/2005/8/layout/hProcess7"/>
    <dgm:cxn modelId="{5A34FFE4-1055-497F-8FEA-A23545C4B912}" type="presParOf" srcId="{EB913DCD-B57E-4358-95EC-0F0490FD2587}" destId="{3063999B-00EE-40E8-9359-37848D434414}" srcOrd="0" destOrd="0" presId="urn:microsoft.com/office/officeart/2005/8/layout/hProcess7"/>
    <dgm:cxn modelId="{1981DBDC-FB38-4AE6-B994-5793A5E1373B}" type="presParOf" srcId="{EB913DCD-B57E-4358-95EC-0F0490FD2587}" destId="{6DDD3F1D-7FF9-4911-84FE-ACA044CCEEFA}" srcOrd="1" destOrd="0" presId="urn:microsoft.com/office/officeart/2005/8/layout/hProcess7"/>
    <dgm:cxn modelId="{E09D33EA-DE6E-4173-9D73-35BD41E9ED4C}" type="presParOf" srcId="{EB913DCD-B57E-4358-95EC-0F0490FD2587}" destId="{4145E984-A09D-497E-BAA7-5DC59DA0B74F}" srcOrd="2" destOrd="0" presId="urn:microsoft.com/office/officeart/2005/8/layout/hProcess7"/>
    <dgm:cxn modelId="{B915E1E9-FAB4-4394-A2F4-42D7420EBD6B}" type="presParOf" srcId="{7702EAE4-FA34-45BE-941E-D00A355C9CAF}" destId="{48A992A0-EF7B-43C0-96F9-D9E73E2BFC6D}" srcOrd="7" destOrd="0" presId="urn:microsoft.com/office/officeart/2005/8/layout/hProcess7"/>
    <dgm:cxn modelId="{12A7CDD6-2F4D-427F-AAA5-7A060644DCC3}" type="presParOf" srcId="{7702EAE4-FA34-45BE-941E-D00A355C9CAF}" destId="{685DB44B-259F-4D17-AF1F-DDE88B0BA821}" srcOrd="8" destOrd="0" presId="urn:microsoft.com/office/officeart/2005/8/layout/hProcess7"/>
    <dgm:cxn modelId="{99699C81-981A-4CE3-9C8B-B2128D229AC0}" type="presParOf" srcId="{685DB44B-259F-4D17-AF1F-DDE88B0BA821}" destId="{FACA1C71-F0B4-44A1-B26F-3A8FCDC03C7D}" srcOrd="0" destOrd="0" presId="urn:microsoft.com/office/officeart/2005/8/layout/hProcess7"/>
    <dgm:cxn modelId="{82B34E39-3CAE-4FA6-86A0-9795C98A2B4E}" type="presParOf" srcId="{685DB44B-259F-4D17-AF1F-DDE88B0BA821}" destId="{394D55FF-455C-494E-B520-02B28BB3B64D}" srcOrd="1" destOrd="0" presId="urn:microsoft.com/office/officeart/2005/8/layout/hProcess7"/>
    <dgm:cxn modelId="{66BEFBB4-75ED-419A-BCD2-F26A3EF69572}" type="presParOf" srcId="{685DB44B-259F-4D17-AF1F-DDE88B0BA821}" destId="{BADC7594-9F75-4080-B4B8-69235C62A48C}"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FEFC7A-4994-4944-8283-DA1A3A72078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071399A7-3581-44D8-A582-886EB31A9002}">
      <dgm:prSet phldrT="[Texte]"/>
      <dgm:spPr/>
      <dgm:t>
        <a:bodyPr/>
        <a:lstStyle/>
        <a:p>
          <a:r>
            <a:rPr lang="fr-FR" dirty="0" smtClean="0"/>
            <a:t>Histoire TC</a:t>
          </a:r>
          <a:endParaRPr lang="fr-FR" dirty="0"/>
        </a:p>
      </dgm:t>
    </dgm:pt>
    <dgm:pt modelId="{A1916549-9149-4106-BE04-7B9BAB4CAA3E}" type="parTrans" cxnId="{91192380-4346-48F0-9C68-34B5E919EE2E}">
      <dgm:prSet/>
      <dgm:spPr/>
      <dgm:t>
        <a:bodyPr/>
        <a:lstStyle/>
        <a:p>
          <a:endParaRPr lang="fr-FR"/>
        </a:p>
      </dgm:t>
    </dgm:pt>
    <dgm:pt modelId="{1C465214-A809-451F-8D68-4708C50093C1}" type="sibTrans" cxnId="{91192380-4346-48F0-9C68-34B5E919EE2E}">
      <dgm:prSet/>
      <dgm:spPr/>
      <dgm:t>
        <a:bodyPr/>
        <a:lstStyle/>
        <a:p>
          <a:endParaRPr lang="fr-FR"/>
        </a:p>
      </dgm:t>
    </dgm:pt>
    <dgm:pt modelId="{71E96D75-1959-4DBC-B2C6-B802C06970BF}">
      <dgm:prSet phldrT="[Texte]"/>
      <dgm:spPr/>
      <dgm:t>
        <a:bodyPr/>
        <a:lstStyle/>
        <a:p>
          <a:r>
            <a:rPr lang="fr-FR" dirty="0" smtClean="0"/>
            <a:t>Connaitre et repérer; identifier dates/ acteurs clés ) </a:t>
          </a:r>
        </a:p>
        <a:p>
          <a:r>
            <a:rPr lang="fr-FR" dirty="0" smtClean="0"/>
            <a:t>Contextualiser( identifier les contraintes d’un évènement/ contexte historique  </a:t>
          </a:r>
          <a:endParaRPr lang="fr-FR" dirty="0"/>
        </a:p>
      </dgm:t>
    </dgm:pt>
    <dgm:pt modelId="{E0B7EEC9-8111-4655-ABC2-2A5EA61EEBB7}" type="parTrans" cxnId="{1D95A4C7-8532-4EE8-BCAE-DE4408EFB275}">
      <dgm:prSet/>
      <dgm:spPr/>
      <dgm:t>
        <a:bodyPr/>
        <a:lstStyle/>
        <a:p>
          <a:endParaRPr lang="fr-FR"/>
        </a:p>
      </dgm:t>
    </dgm:pt>
    <dgm:pt modelId="{33BA1418-944F-480E-B022-627A6515C736}" type="sibTrans" cxnId="{1D95A4C7-8532-4EE8-BCAE-DE4408EFB275}">
      <dgm:prSet/>
      <dgm:spPr/>
      <dgm:t>
        <a:bodyPr/>
        <a:lstStyle/>
        <a:p>
          <a:endParaRPr lang="fr-FR"/>
        </a:p>
      </dgm:t>
    </dgm:pt>
    <dgm:pt modelId="{BCF40FC4-447A-481E-8978-C51C4AFC94BE}">
      <dgm:prSet phldrT="[Texte]"/>
      <dgm:spPr/>
      <dgm:t>
        <a:bodyPr/>
        <a:lstStyle/>
        <a:p>
          <a:r>
            <a:rPr lang="fr-FR" dirty="0" smtClean="0"/>
            <a:t>Savoir lire et comprendre un doc </a:t>
          </a:r>
        </a:p>
        <a:p>
          <a:r>
            <a:rPr lang="fr-FR" dirty="0" smtClean="0"/>
            <a:t>Construire une argumentation historique </a:t>
          </a:r>
          <a:endParaRPr lang="fr-FR" dirty="0"/>
        </a:p>
      </dgm:t>
    </dgm:pt>
    <dgm:pt modelId="{4328F986-7EAD-4AD2-B748-51672E30C47D}" type="parTrans" cxnId="{54142646-E7CA-4E74-AD64-2F0F5C79606C}">
      <dgm:prSet/>
      <dgm:spPr/>
      <dgm:t>
        <a:bodyPr/>
        <a:lstStyle/>
        <a:p>
          <a:endParaRPr lang="fr-FR"/>
        </a:p>
      </dgm:t>
    </dgm:pt>
    <dgm:pt modelId="{F83A2C4A-59BB-4EBC-BD86-D62911AC1697}" type="sibTrans" cxnId="{54142646-E7CA-4E74-AD64-2F0F5C79606C}">
      <dgm:prSet/>
      <dgm:spPr/>
      <dgm:t>
        <a:bodyPr/>
        <a:lstStyle/>
        <a:p>
          <a:endParaRPr lang="fr-FR"/>
        </a:p>
      </dgm:t>
    </dgm:pt>
    <dgm:pt modelId="{8B2262AE-9CF2-4A14-B81D-C695255B6FDC}">
      <dgm:prSet phldrT="[Texte]"/>
      <dgm:spPr/>
      <dgm:t>
        <a:bodyPr/>
        <a:lstStyle/>
        <a:p>
          <a:r>
            <a:rPr lang="fr-FR" dirty="0" smtClean="0"/>
            <a:t>HGGSP </a:t>
          </a:r>
          <a:endParaRPr lang="fr-FR" dirty="0"/>
        </a:p>
      </dgm:t>
    </dgm:pt>
    <dgm:pt modelId="{F704D203-7F0B-4E86-9995-B2240CF1AC93}" type="parTrans" cxnId="{5117DA6F-D2DE-47D6-8190-1C22572119CE}">
      <dgm:prSet/>
      <dgm:spPr/>
      <dgm:t>
        <a:bodyPr/>
        <a:lstStyle/>
        <a:p>
          <a:endParaRPr lang="fr-FR"/>
        </a:p>
      </dgm:t>
    </dgm:pt>
    <dgm:pt modelId="{105820C9-C7C5-4B57-9AD6-A27F61D18345}" type="sibTrans" cxnId="{5117DA6F-D2DE-47D6-8190-1C22572119CE}">
      <dgm:prSet/>
      <dgm:spPr/>
      <dgm:t>
        <a:bodyPr/>
        <a:lstStyle/>
        <a:p>
          <a:endParaRPr lang="fr-FR"/>
        </a:p>
      </dgm:t>
    </dgm:pt>
    <dgm:pt modelId="{44FEBFEE-D795-49F0-B1CB-2633A3C79928}">
      <dgm:prSet phldrT="[Texte]" custT="1"/>
      <dgm:spPr/>
      <dgm:t>
        <a:bodyPr/>
        <a:lstStyle/>
        <a:p>
          <a:r>
            <a:rPr lang="fr-FR" sz="1400" dirty="0" smtClean="0"/>
            <a:t>Analyser , interroger , adopter une démarche réflexive </a:t>
          </a:r>
          <a:endParaRPr lang="fr-FR" sz="1400" dirty="0"/>
        </a:p>
      </dgm:t>
    </dgm:pt>
    <dgm:pt modelId="{32FCC6B4-108F-4F07-BB92-BDF8B6618BDB}" type="parTrans" cxnId="{F2298C45-767C-4B94-8AC4-1D1B7A0E06B2}">
      <dgm:prSet/>
      <dgm:spPr/>
      <dgm:t>
        <a:bodyPr/>
        <a:lstStyle/>
        <a:p>
          <a:endParaRPr lang="fr-FR"/>
        </a:p>
      </dgm:t>
    </dgm:pt>
    <dgm:pt modelId="{70906241-5E60-4244-81FF-D497BAEEC6C9}" type="sibTrans" cxnId="{F2298C45-767C-4B94-8AC4-1D1B7A0E06B2}">
      <dgm:prSet/>
      <dgm:spPr/>
      <dgm:t>
        <a:bodyPr/>
        <a:lstStyle/>
        <a:p>
          <a:endParaRPr lang="fr-FR"/>
        </a:p>
      </dgm:t>
    </dgm:pt>
    <dgm:pt modelId="{1D50B332-EFD7-4996-AE63-F3C83A919B29}">
      <dgm:prSet phldrT="[Texte]" custT="1"/>
      <dgm:spPr/>
      <dgm:t>
        <a:bodyPr/>
        <a:lstStyle/>
        <a:p>
          <a:r>
            <a:rPr lang="fr-FR" sz="1400" dirty="0" smtClean="0"/>
            <a:t>Travailler de manière autonome </a:t>
          </a:r>
          <a:endParaRPr lang="fr-FR" sz="1400" dirty="0"/>
        </a:p>
      </dgm:t>
    </dgm:pt>
    <dgm:pt modelId="{59BCDEF7-F8D0-4013-A4C3-6B1ED68FE857}" type="parTrans" cxnId="{D11F0841-E5A3-4FAF-B2A1-F28D64D19863}">
      <dgm:prSet/>
      <dgm:spPr/>
      <dgm:t>
        <a:bodyPr/>
        <a:lstStyle/>
        <a:p>
          <a:endParaRPr lang="fr-FR"/>
        </a:p>
      </dgm:t>
    </dgm:pt>
    <dgm:pt modelId="{04CA3F01-5298-4C24-A77D-9DA760637BB1}" type="sibTrans" cxnId="{D11F0841-E5A3-4FAF-B2A1-F28D64D19863}">
      <dgm:prSet/>
      <dgm:spPr/>
      <dgm:t>
        <a:bodyPr/>
        <a:lstStyle/>
        <a:p>
          <a:endParaRPr lang="fr-FR"/>
        </a:p>
      </dgm:t>
    </dgm:pt>
    <dgm:pt modelId="{4AAB9B30-45AB-43E9-8270-CB8C74F91678}">
      <dgm:prSet phldrT="[Texte]" custT="1"/>
      <dgm:spPr/>
      <dgm:t>
        <a:bodyPr/>
        <a:lstStyle/>
        <a:p>
          <a:r>
            <a:rPr lang="fr-FR" sz="1400" dirty="0" smtClean="0"/>
            <a:t>Se documenter </a:t>
          </a:r>
          <a:endParaRPr lang="fr-FR" sz="1400" dirty="0"/>
        </a:p>
      </dgm:t>
    </dgm:pt>
    <dgm:pt modelId="{A435045E-E460-4D39-B180-DB9B76B6FB03}" type="parTrans" cxnId="{30D3F487-0E6C-432E-835F-5453BDA98B47}">
      <dgm:prSet/>
      <dgm:spPr/>
      <dgm:t>
        <a:bodyPr/>
        <a:lstStyle/>
        <a:p>
          <a:endParaRPr lang="fr-FR"/>
        </a:p>
      </dgm:t>
    </dgm:pt>
    <dgm:pt modelId="{ED185783-0CEA-4BFC-9042-1B082B5EEF40}" type="sibTrans" cxnId="{30D3F487-0E6C-432E-835F-5453BDA98B47}">
      <dgm:prSet/>
      <dgm:spPr/>
      <dgm:t>
        <a:bodyPr/>
        <a:lstStyle/>
        <a:p>
          <a:endParaRPr lang="fr-FR"/>
        </a:p>
      </dgm:t>
    </dgm:pt>
    <dgm:pt modelId="{319F21C7-10C2-43A9-8110-BC993E554D6E}">
      <dgm:prSet phldrT="[Texte]"/>
      <dgm:spPr/>
      <dgm:t>
        <a:bodyPr/>
        <a:lstStyle/>
        <a:p>
          <a:r>
            <a:rPr lang="fr-FR" dirty="0" smtClean="0"/>
            <a:t>Confronter le savoir en histoire avec ce qui est entendu , lu vécu</a:t>
          </a:r>
          <a:endParaRPr lang="fr-FR" dirty="0"/>
        </a:p>
      </dgm:t>
    </dgm:pt>
    <dgm:pt modelId="{D7F80058-EE08-4DA8-AD3C-ADC82A781611}" type="parTrans" cxnId="{F385724A-BC80-4575-BC91-20949AB92CCA}">
      <dgm:prSet/>
      <dgm:spPr/>
      <dgm:t>
        <a:bodyPr/>
        <a:lstStyle/>
        <a:p>
          <a:endParaRPr lang="fr-FR"/>
        </a:p>
      </dgm:t>
    </dgm:pt>
    <dgm:pt modelId="{B6167B84-9217-4C09-88F2-D72DE3C26B07}" type="sibTrans" cxnId="{F385724A-BC80-4575-BC91-20949AB92CCA}">
      <dgm:prSet/>
      <dgm:spPr/>
      <dgm:t>
        <a:bodyPr/>
        <a:lstStyle/>
        <a:p>
          <a:endParaRPr lang="fr-FR"/>
        </a:p>
      </dgm:t>
    </dgm:pt>
    <dgm:pt modelId="{E9A53630-EBE9-4BA7-9F64-583B62FE19B3}" type="pres">
      <dgm:prSet presAssocID="{54FEFC7A-4994-4944-8283-DA1A3A720784}" presName="diagram" presStyleCnt="0">
        <dgm:presLayoutVars>
          <dgm:chPref val="1"/>
          <dgm:dir/>
          <dgm:animOne val="branch"/>
          <dgm:animLvl val="lvl"/>
          <dgm:resizeHandles/>
        </dgm:presLayoutVars>
      </dgm:prSet>
      <dgm:spPr/>
      <dgm:t>
        <a:bodyPr/>
        <a:lstStyle/>
        <a:p>
          <a:endParaRPr lang="fr-FR"/>
        </a:p>
      </dgm:t>
    </dgm:pt>
    <dgm:pt modelId="{C4C1596B-2FF6-4C81-B868-9C3C7DBFE805}" type="pres">
      <dgm:prSet presAssocID="{071399A7-3581-44D8-A582-886EB31A9002}" presName="root" presStyleCnt="0"/>
      <dgm:spPr/>
    </dgm:pt>
    <dgm:pt modelId="{C3E7C79D-2FDD-4032-B85B-81AB5F98FBB2}" type="pres">
      <dgm:prSet presAssocID="{071399A7-3581-44D8-A582-886EB31A9002}" presName="rootComposite" presStyleCnt="0"/>
      <dgm:spPr/>
    </dgm:pt>
    <dgm:pt modelId="{736EAE51-4932-49FF-AFB2-233896666A92}" type="pres">
      <dgm:prSet presAssocID="{071399A7-3581-44D8-A582-886EB31A9002}" presName="rootText" presStyleLbl="node1" presStyleIdx="0" presStyleCnt="2"/>
      <dgm:spPr/>
      <dgm:t>
        <a:bodyPr/>
        <a:lstStyle/>
        <a:p>
          <a:endParaRPr lang="fr-FR"/>
        </a:p>
      </dgm:t>
    </dgm:pt>
    <dgm:pt modelId="{96B538F7-E767-4C17-AD8E-2D56407FD3A6}" type="pres">
      <dgm:prSet presAssocID="{071399A7-3581-44D8-A582-886EB31A9002}" presName="rootConnector" presStyleLbl="node1" presStyleIdx="0" presStyleCnt="2"/>
      <dgm:spPr/>
      <dgm:t>
        <a:bodyPr/>
        <a:lstStyle/>
        <a:p>
          <a:endParaRPr lang="fr-FR"/>
        </a:p>
      </dgm:t>
    </dgm:pt>
    <dgm:pt modelId="{3249C431-7FF0-4769-A6FD-6455E3EE1A29}" type="pres">
      <dgm:prSet presAssocID="{071399A7-3581-44D8-A582-886EB31A9002}" presName="childShape" presStyleCnt="0"/>
      <dgm:spPr/>
    </dgm:pt>
    <dgm:pt modelId="{C93F1FD8-0DF1-4D30-8737-B655BC029200}" type="pres">
      <dgm:prSet presAssocID="{E0B7EEC9-8111-4655-ABC2-2A5EA61EEBB7}" presName="Name13" presStyleLbl="parChTrans1D2" presStyleIdx="0" presStyleCnt="6"/>
      <dgm:spPr/>
      <dgm:t>
        <a:bodyPr/>
        <a:lstStyle/>
        <a:p>
          <a:endParaRPr lang="fr-FR"/>
        </a:p>
      </dgm:t>
    </dgm:pt>
    <dgm:pt modelId="{24B085F1-C95E-4B59-8BCC-BBE812455676}" type="pres">
      <dgm:prSet presAssocID="{71E96D75-1959-4DBC-B2C6-B802C06970BF}" presName="childText" presStyleLbl="bgAcc1" presStyleIdx="0" presStyleCnt="6" custScaleX="147885" custScaleY="99248">
        <dgm:presLayoutVars>
          <dgm:bulletEnabled val="1"/>
        </dgm:presLayoutVars>
      </dgm:prSet>
      <dgm:spPr/>
      <dgm:t>
        <a:bodyPr/>
        <a:lstStyle/>
        <a:p>
          <a:endParaRPr lang="fr-FR"/>
        </a:p>
      </dgm:t>
    </dgm:pt>
    <dgm:pt modelId="{A44F2DA8-2210-458E-9001-EBCC02DE87C6}" type="pres">
      <dgm:prSet presAssocID="{4328F986-7EAD-4AD2-B748-51672E30C47D}" presName="Name13" presStyleLbl="parChTrans1D2" presStyleIdx="1" presStyleCnt="6"/>
      <dgm:spPr/>
      <dgm:t>
        <a:bodyPr/>
        <a:lstStyle/>
        <a:p>
          <a:endParaRPr lang="fr-FR"/>
        </a:p>
      </dgm:t>
    </dgm:pt>
    <dgm:pt modelId="{D879DB6D-2265-49B9-9886-17A4A750FA0C}" type="pres">
      <dgm:prSet presAssocID="{BCF40FC4-447A-481E-8978-C51C4AFC94BE}" presName="childText" presStyleLbl="bgAcc1" presStyleIdx="1" presStyleCnt="6" custScaleX="142600" custScaleY="133346">
        <dgm:presLayoutVars>
          <dgm:bulletEnabled val="1"/>
        </dgm:presLayoutVars>
      </dgm:prSet>
      <dgm:spPr/>
      <dgm:t>
        <a:bodyPr/>
        <a:lstStyle/>
        <a:p>
          <a:endParaRPr lang="fr-FR"/>
        </a:p>
      </dgm:t>
    </dgm:pt>
    <dgm:pt modelId="{4506CFAE-6EC1-443B-83F2-D85B5EA0BEBC}" type="pres">
      <dgm:prSet presAssocID="{D7F80058-EE08-4DA8-AD3C-ADC82A781611}" presName="Name13" presStyleLbl="parChTrans1D2" presStyleIdx="2" presStyleCnt="6"/>
      <dgm:spPr/>
    </dgm:pt>
    <dgm:pt modelId="{C8FA73AD-2C09-451D-B01C-8A81199C1A49}" type="pres">
      <dgm:prSet presAssocID="{319F21C7-10C2-43A9-8110-BC993E554D6E}" presName="childText" presStyleLbl="bgAcc1" presStyleIdx="2" presStyleCnt="6" custScaleX="147885">
        <dgm:presLayoutVars>
          <dgm:bulletEnabled val="1"/>
        </dgm:presLayoutVars>
      </dgm:prSet>
      <dgm:spPr/>
      <dgm:t>
        <a:bodyPr/>
        <a:lstStyle/>
        <a:p>
          <a:endParaRPr lang="fr-FR"/>
        </a:p>
      </dgm:t>
    </dgm:pt>
    <dgm:pt modelId="{6B72DEC5-6A52-4311-9EF3-12A3515074A0}" type="pres">
      <dgm:prSet presAssocID="{8B2262AE-9CF2-4A14-B81D-C695255B6FDC}" presName="root" presStyleCnt="0"/>
      <dgm:spPr/>
    </dgm:pt>
    <dgm:pt modelId="{11B8301E-80AD-4CA9-B5A2-416279EEC695}" type="pres">
      <dgm:prSet presAssocID="{8B2262AE-9CF2-4A14-B81D-C695255B6FDC}" presName="rootComposite" presStyleCnt="0"/>
      <dgm:spPr/>
    </dgm:pt>
    <dgm:pt modelId="{353D2C60-904F-4791-B2F4-CEE85CA41202}" type="pres">
      <dgm:prSet presAssocID="{8B2262AE-9CF2-4A14-B81D-C695255B6FDC}" presName="rootText" presStyleLbl="node1" presStyleIdx="1" presStyleCnt="2"/>
      <dgm:spPr/>
      <dgm:t>
        <a:bodyPr/>
        <a:lstStyle/>
        <a:p>
          <a:endParaRPr lang="fr-FR"/>
        </a:p>
      </dgm:t>
    </dgm:pt>
    <dgm:pt modelId="{57DBB1CF-710A-42A1-B1AC-3554D45900F4}" type="pres">
      <dgm:prSet presAssocID="{8B2262AE-9CF2-4A14-B81D-C695255B6FDC}" presName="rootConnector" presStyleLbl="node1" presStyleIdx="1" presStyleCnt="2"/>
      <dgm:spPr/>
      <dgm:t>
        <a:bodyPr/>
        <a:lstStyle/>
        <a:p>
          <a:endParaRPr lang="fr-FR"/>
        </a:p>
      </dgm:t>
    </dgm:pt>
    <dgm:pt modelId="{2CB56208-0A33-4FD7-B72A-808D8CADCF3D}" type="pres">
      <dgm:prSet presAssocID="{8B2262AE-9CF2-4A14-B81D-C695255B6FDC}" presName="childShape" presStyleCnt="0"/>
      <dgm:spPr/>
    </dgm:pt>
    <dgm:pt modelId="{6298316C-1E35-4BF6-8A1B-97E38D598F94}" type="pres">
      <dgm:prSet presAssocID="{32FCC6B4-108F-4F07-BB92-BDF8B6618BDB}" presName="Name13" presStyleLbl="parChTrans1D2" presStyleIdx="3" presStyleCnt="6"/>
      <dgm:spPr/>
      <dgm:t>
        <a:bodyPr/>
        <a:lstStyle/>
        <a:p>
          <a:endParaRPr lang="fr-FR"/>
        </a:p>
      </dgm:t>
    </dgm:pt>
    <dgm:pt modelId="{FAAA397D-F872-4F5F-9C5F-C36DD9F22AF8}" type="pres">
      <dgm:prSet presAssocID="{44FEBFEE-D795-49F0-B1CB-2633A3C79928}" presName="childText" presStyleLbl="bgAcc1" presStyleIdx="3" presStyleCnt="6" custScaleX="151863" custLinFactNeighborX="-1668" custLinFactNeighborY="376">
        <dgm:presLayoutVars>
          <dgm:bulletEnabled val="1"/>
        </dgm:presLayoutVars>
      </dgm:prSet>
      <dgm:spPr/>
      <dgm:t>
        <a:bodyPr/>
        <a:lstStyle/>
        <a:p>
          <a:endParaRPr lang="fr-FR"/>
        </a:p>
      </dgm:t>
    </dgm:pt>
    <dgm:pt modelId="{B5FD0F92-9C6A-4BC5-9E3F-B29EAB752EF1}" type="pres">
      <dgm:prSet presAssocID="{59BCDEF7-F8D0-4013-A4C3-6B1ED68FE857}" presName="Name13" presStyleLbl="parChTrans1D2" presStyleIdx="4" presStyleCnt="6"/>
      <dgm:spPr/>
      <dgm:t>
        <a:bodyPr/>
        <a:lstStyle/>
        <a:p>
          <a:endParaRPr lang="fr-FR"/>
        </a:p>
      </dgm:t>
    </dgm:pt>
    <dgm:pt modelId="{2CAFA726-5843-4237-BE3A-F5D6AF092C9E}" type="pres">
      <dgm:prSet presAssocID="{1D50B332-EFD7-4996-AE63-F3C83A919B29}" presName="childText" presStyleLbl="bgAcc1" presStyleIdx="4" presStyleCnt="6" custScaleX="151241">
        <dgm:presLayoutVars>
          <dgm:bulletEnabled val="1"/>
        </dgm:presLayoutVars>
      </dgm:prSet>
      <dgm:spPr/>
      <dgm:t>
        <a:bodyPr/>
        <a:lstStyle/>
        <a:p>
          <a:endParaRPr lang="fr-FR"/>
        </a:p>
      </dgm:t>
    </dgm:pt>
    <dgm:pt modelId="{93F431F5-4929-46D1-9548-CC9938326790}" type="pres">
      <dgm:prSet presAssocID="{A435045E-E460-4D39-B180-DB9B76B6FB03}" presName="Name13" presStyleLbl="parChTrans1D2" presStyleIdx="5" presStyleCnt="6"/>
      <dgm:spPr/>
      <dgm:t>
        <a:bodyPr/>
        <a:lstStyle/>
        <a:p>
          <a:endParaRPr lang="fr-FR"/>
        </a:p>
      </dgm:t>
    </dgm:pt>
    <dgm:pt modelId="{E46EE59F-5CF0-40C5-82E6-CA704DDEF27C}" type="pres">
      <dgm:prSet presAssocID="{4AAB9B30-45AB-43E9-8270-CB8C74F91678}" presName="childText" presStyleLbl="bgAcc1" presStyleIdx="5" presStyleCnt="6" custScaleX="150296">
        <dgm:presLayoutVars>
          <dgm:bulletEnabled val="1"/>
        </dgm:presLayoutVars>
      </dgm:prSet>
      <dgm:spPr/>
      <dgm:t>
        <a:bodyPr/>
        <a:lstStyle/>
        <a:p>
          <a:endParaRPr lang="fr-FR"/>
        </a:p>
      </dgm:t>
    </dgm:pt>
  </dgm:ptLst>
  <dgm:cxnLst>
    <dgm:cxn modelId="{F2298C45-767C-4B94-8AC4-1D1B7A0E06B2}" srcId="{8B2262AE-9CF2-4A14-B81D-C695255B6FDC}" destId="{44FEBFEE-D795-49F0-B1CB-2633A3C79928}" srcOrd="0" destOrd="0" parTransId="{32FCC6B4-108F-4F07-BB92-BDF8B6618BDB}" sibTransId="{70906241-5E60-4244-81FF-D497BAEEC6C9}"/>
    <dgm:cxn modelId="{2BD3572B-D253-4F4C-9845-EB0755D086A0}" type="presOf" srcId="{44FEBFEE-D795-49F0-B1CB-2633A3C79928}" destId="{FAAA397D-F872-4F5F-9C5F-C36DD9F22AF8}" srcOrd="0" destOrd="0" presId="urn:microsoft.com/office/officeart/2005/8/layout/hierarchy3"/>
    <dgm:cxn modelId="{F385724A-BC80-4575-BC91-20949AB92CCA}" srcId="{071399A7-3581-44D8-A582-886EB31A9002}" destId="{319F21C7-10C2-43A9-8110-BC993E554D6E}" srcOrd="2" destOrd="0" parTransId="{D7F80058-EE08-4DA8-AD3C-ADC82A781611}" sibTransId="{B6167B84-9217-4C09-88F2-D72DE3C26B07}"/>
    <dgm:cxn modelId="{30D3F487-0E6C-432E-835F-5453BDA98B47}" srcId="{8B2262AE-9CF2-4A14-B81D-C695255B6FDC}" destId="{4AAB9B30-45AB-43E9-8270-CB8C74F91678}" srcOrd="2" destOrd="0" parTransId="{A435045E-E460-4D39-B180-DB9B76B6FB03}" sibTransId="{ED185783-0CEA-4BFC-9042-1B082B5EEF40}"/>
    <dgm:cxn modelId="{AF5559BA-121F-43CE-B8FE-1C83C1E4E1F9}" type="presOf" srcId="{4AAB9B30-45AB-43E9-8270-CB8C74F91678}" destId="{E46EE59F-5CF0-40C5-82E6-CA704DDEF27C}" srcOrd="0" destOrd="0" presId="urn:microsoft.com/office/officeart/2005/8/layout/hierarchy3"/>
    <dgm:cxn modelId="{6D894459-C362-4D28-B8BD-F0CA70D39B01}" type="presOf" srcId="{71E96D75-1959-4DBC-B2C6-B802C06970BF}" destId="{24B085F1-C95E-4B59-8BCC-BBE812455676}" srcOrd="0" destOrd="0" presId="urn:microsoft.com/office/officeart/2005/8/layout/hierarchy3"/>
    <dgm:cxn modelId="{DB721BCD-F46A-49E6-9CD2-2F849D207338}" type="presOf" srcId="{E0B7EEC9-8111-4655-ABC2-2A5EA61EEBB7}" destId="{C93F1FD8-0DF1-4D30-8737-B655BC029200}" srcOrd="0" destOrd="0" presId="urn:microsoft.com/office/officeart/2005/8/layout/hierarchy3"/>
    <dgm:cxn modelId="{703A0C0B-4597-4E55-8CC2-6129B84F867D}" type="presOf" srcId="{BCF40FC4-447A-481E-8978-C51C4AFC94BE}" destId="{D879DB6D-2265-49B9-9886-17A4A750FA0C}" srcOrd="0" destOrd="0" presId="urn:microsoft.com/office/officeart/2005/8/layout/hierarchy3"/>
    <dgm:cxn modelId="{73293D32-FE88-42C8-9A51-1DEB708401A5}" type="presOf" srcId="{319F21C7-10C2-43A9-8110-BC993E554D6E}" destId="{C8FA73AD-2C09-451D-B01C-8A81199C1A49}" srcOrd="0" destOrd="0" presId="urn:microsoft.com/office/officeart/2005/8/layout/hierarchy3"/>
    <dgm:cxn modelId="{9743608F-AB88-4531-8FDA-09D92E04DA49}" type="presOf" srcId="{59BCDEF7-F8D0-4013-A4C3-6B1ED68FE857}" destId="{B5FD0F92-9C6A-4BC5-9E3F-B29EAB752EF1}" srcOrd="0" destOrd="0" presId="urn:microsoft.com/office/officeart/2005/8/layout/hierarchy3"/>
    <dgm:cxn modelId="{ABF5387E-CB4B-430C-9DEE-E1B9368AB382}" type="presOf" srcId="{071399A7-3581-44D8-A582-886EB31A9002}" destId="{96B538F7-E767-4C17-AD8E-2D56407FD3A6}" srcOrd="1" destOrd="0" presId="urn:microsoft.com/office/officeart/2005/8/layout/hierarchy3"/>
    <dgm:cxn modelId="{D11F0841-E5A3-4FAF-B2A1-F28D64D19863}" srcId="{8B2262AE-9CF2-4A14-B81D-C695255B6FDC}" destId="{1D50B332-EFD7-4996-AE63-F3C83A919B29}" srcOrd="1" destOrd="0" parTransId="{59BCDEF7-F8D0-4013-A4C3-6B1ED68FE857}" sibTransId="{04CA3F01-5298-4C24-A77D-9DA760637BB1}"/>
    <dgm:cxn modelId="{54142646-E7CA-4E74-AD64-2F0F5C79606C}" srcId="{071399A7-3581-44D8-A582-886EB31A9002}" destId="{BCF40FC4-447A-481E-8978-C51C4AFC94BE}" srcOrd="1" destOrd="0" parTransId="{4328F986-7EAD-4AD2-B748-51672E30C47D}" sibTransId="{F83A2C4A-59BB-4EBC-BD86-D62911AC1697}"/>
    <dgm:cxn modelId="{5117DA6F-D2DE-47D6-8190-1C22572119CE}" srcId="{54FEFC7A-4994-4944-8283-DA1A3A720784}" destId="{8B2262AE-9CF2-4A14-B81D-C695255B6FDC}" srcOrd="1" destOrd="0" parTransId="{F704D203-7F0B-4E86-9995-B2240CF1AC93}" sibTransId="{105820C9-C7C5-4B57-9AD6-A27F61D18345}"/>
    <dgm:cxn modelId="{91192380-4346-48F0-9C68-34B5E919EE2E}" srcId="{54FEFC7A-4994-4944-8283-DA1A3A720784}" destId="{071399A7-3581-44D8-A582-886EB31A9002}" srcOrd="0" destOrd="0" parTransId="{A1916549-9149-4106-BE04-7B9BAB4CAA3E}" sibTransId="{1C465214-A809-451F-8D68-4708C50093C1}"/>
    <dgm:cxn modelId="{33EF4E3C-FCCA-40B5-96C5-FCBF1605C992}" type="presOf" srcId="{8B2262AE-9CF2-4A14-B81D-C695255B6FDC}" destId="{353D2C60-904F-4791-B2F4-CEE85CA41202}" srcOrd="0" destOrd="0" presId="urn:microsoft.com/office/officeart/2005/8/layout/hierarchy3"/>
    <dgm:cxn modelId="{72DDA2EE-D7F4-40D5-A4CA-31C53B87005B}" type="presOf" srcId="{D7F80058-EE08-4DA8-AD3C-ADC82A781611}" destId="{4506CFAE-6EC1-443B-83F2-D85B5EA0BEBC}" srcOrd="0" destOrd="0" presId="urn:microsoft.com/office/officeart/2005/8/layout/hierarchy3"/>
    <dgm:cxn modelId="{1D95A4C7-8532-4EE8-BCAE-DE4408EFB275}" srcId="{071399A7-3581-44D8-A582-886EB31A9002}" destId="{71E96D75-1959-4DBC-B2C6-B802C06970BF}" srcOrd="0" destOrd="0" parTransId="{E0B7EEC9-8111-4655-ABC2-2A5EA61EEBB7}" sibTransId="{33BA1418-944F-480E-B022-627A6515C736}"/>
    <dgm:cxn modelId="{D446BE93-74A2-458A-9C74-A6CEB9695E93}" type="presOf" srcId="{A435045E-E460-4D39-B180-DB9B76B6FB03}" destId="{93F431F5-4929-46D1-9548-CC9938326790}" srcOrd="0" destOrd="0" presId="urn:microsoft.com/office/officeart/2005/8/layout/hierarchy3"/>
    <dgm:cxn modelId="{CE2724C5-1D7C-4B05-9AB6-509399E9E8B0}" type="presOf" srcId="{4328F986-7EAD-4AD2-B748-51672E30C47D}" destId="{A44F2DA8-2210-458E-9001-EBCC02DE87C6}" srcOrd="0" destOrd="0" presId="urn:microsoft.com/office/officeart/2005/8/layout/hierarchy3"/>
    <dgm:cxn modelId="{1D3EB070-6D21-472B-8C8C-64A781A841FF}" type="presOf" srcId="{32FCC6B4-108F-4F07-BB92-BDF8B6618BDB}" destId="{6298316C-1E35-4BF6-8A1B-97E38D598F94}" srcOrd="0" destOrd="0" presId="urn:microsoft.com/office/officeart/2005/8/layout/hierarchy3"/>
    <dgm:cxn modelId="{C1091777-0BB6-42BA-8F3E-BC9AB1E66593}" type="presOf" srcId="{8B2262AE-9CF2-4A14-B81D-C695255B6FDC}" destId="{57DBB1CF-710A-42A1-B1AC-3554D45900F4}" srcOrd="1" destOrd="0" presId="urn:microsoft.com/office/officeart/2005/8/layout/hierarchy3"/>
    <dgm:cxn modelId="{D122BD5E-3A6D-482E-B047-79686E1EB281}" type="presOf" srcId="{1D50B332-EFD7-4996-AE63-F3C83A919B29}" destId="{2CAFA726-5843-4237-BE3A-F5D6AF092C9E}" srcOrd="0" destOrd="0" presId="urn:microsoft.com/office/officeart/2005/8/layout/hierarchy3"/>
    <dgm:cxn modelId="{D24C68E5-1278-44F7-B1D3-7E572BA1DC82}" type="presOf" srcId="{071399A7-3581-44D8-A582-886EB31A9002}" destId="{736EAE51-4932-49FF-AFB2-233896666A92}" srcOrd="0" destOrd="0" presId="urn:microsoft.com/office/officeart/2005/8/layout/hierarchy3"/>
    <dgm:cxn modelId="{EDB1A6B1-7BCB-41A8-8E58-A144C0A627F4}" type="presOf" srcId="{54FEFC7A-4994-4944-8283-DA1A3A720784}" destId="{E9A53630-EBE9-4BA7-9F64-583B62FE19B3}" srcOrd="0" destOrd="0" presId="urn:microsoft.com/office/officeart/2005/8/layout/hierarchy3"/>
    <dgm:cxn modelId="{595CCEB3-CFF7-41F7-B46B-0A0049EAB3AC}" type="presParOf" srcId="{E9A53630-EBE9-4BA7-9F64-583B62FE19B3}" destId="{C4C1596B-2FF6-4C81-B868-9C3C7DBFE805}" srcOrd="0" destOrd="0" presId="urn:microsoft.com/office/officeart/2005/8/layout/hierarchy3"/>
    <dgm:cxn modelId="{0E81C114-59AA-424B-B1C4-F3A96CD2FAB6}" type="presParOf" srcId="{C4C1596B-2FF6-4C81-B868-9C3C7DBFE805}" destId="{C3E7C79D-2FDD-4032-B85B-81AB5F98FBB2}" srcOrd="0" destOrd="0" presId="urn:microsoft.com/office/officeart/2005/8/layout/hierarchy3"/>
    <dgm:cxn modelId="{3F25CFE9-E64F-4D2E-83AB-98CEBD8B5CDF}" type="presParOf" srcId="{C3E7C79D-2FDD-4032-B85B-81AB5F98FBB2}" destId="{736EAE51-4932-49FF-AFB2-233896666A92}" srcOrd="0" destOrd="0" presId="urn:microsoft.com/office/officeart/2005/8/layout/hierarchy3"/>
    <dgm:cxn modelId="{F500CC44-4D32-442C-B8D4-E8D590383133}" type="presParOf" srcId="{C3E7C79D-2FDD-4032-B85B-81AB5F98FBB2}" destId="{96B538F7-E767-4C17-AD8E-2D56407FD3A6}" srcOrd="1" destOrd="0" presId="urn:microsoft.com/office/officeart/2005/8/layout/hierarchy3"/>
    <dgm:cxn modelId="{BF754538-CC62-446F-A78A-15521DBFDB28}" type="presParOf" srcId="{C4C1596B-2FF6-4C81-B868-9C3C7DBFE805}" destId="{3249C431-7FF0-4769-A6FD-6455E3EE1A29}" srcOrd="1" destOrd="0" presId="urn:microsoft.com/office/officeart/2005/8/layout/hierarchy3"/>
    <dgm:cxn modelId="{1DE1F22D-2A91-4AA2-B78D-318D1B3C693C}" type="presParOf" srcId="{3249C431-7FF0-4769-A6FD-6455E3EE1A29}" destId="{C93F1FD8-0DF1-4D30-8737-B655BC029200}" srcOrd="0" destOrd="0" presId="urn:microsoft.com/office/officeart/2005/8/layout/hierarchy3"/>
    <dgm:cxn modelId="{2B400FC8-5A93-4A68-9F14-A8B9D911055D}" type="presParOf" srcId="{3249C431-7FF0-4769-A6FD-6455E3EE1A29}" destId="{24B085F1-C95E-4B59-8BCC-BBE812455676}" srcOrd="1" destOrd="0" presId="urn:microsoft.com/office/officeart/2005/8/layout/hierarchy3"/>
    <dgm:cxn modelId="{C61205FC-AC4D-4800-ACB6-0F54B94D1B4C}" type="presParOf" srcId="{3249C431-7FF0-4769-A6FD-6455E3EE1A29}" destId="{A44F2DA8-2210-458E-9001-EBCC02DE87C6}" srcOrd="2" destOrd="0" presId="urn:microsoft.com/office/officeart/2005/8/layout/hierarchy3"/>
    <dgm:cxn modelId="{C9510B8D-3149-43DE-BD36-18DA77C3D611}" type="presParOf" srcId="{3249C431-7FF0-4769-A6FD-6455E3EE1A29}" destId="{D879DB6D-2265-49B9-9886-17A4A750FA0C}" srcOrd="3" destOrd="0" presId="urn:microsoft.com/office/officeart/2005/8/layout/hierarchy3"/>
    <dgm:cxn modelId="{7E2F3225-2D7B-4670-8863-BCB08EC93DAC}" type="presParOf" srcId="{3249C431-7FF0-4769-A6FD-6455E3EE1A29}" destId="{4506CFAE-6EC1-443B-83F2-D85B5EA0BEBC}" srcOrd="4" destOrd="0" presId="urn:microsoft.com/office/officeart/2005/8/layout/hierarchy3"/>
    <dgm:cxn modelId="{E72F2E74-D222-4C25-9383-8A9D1DE1724A}" type="presParOf" srcId="{3249C431-7FF0-4769-A6FD-6455E3EE1A29}" destId="{C8FA73AD-2C09-451D-B01C-8A81199C1A49}" srcOrd="5" destOrd="0" presId="urn:microsoft.com/office/officeart/2005/8/layout/hierarchy3"/>
    <dgm:cxn modelId="{470F9B28-A1C0-40A5-8A6C-04244FAAB552}" type="presParOf" srcId="{E9A53630-EBE9-4BA7-9F64-583B62FE19B3}" destId="{6B72DEC5-6A52-4311-9EF3-12A3515074A0}" srcOrd="1" destOrd="0" presId="urn:microsoft.com/office/officeart/2005/8/layout/hierarchy3"/>
    <dgm:cxn modelId="{BB0F5531-8555-4939-B507-E2EEDEC0C196}" type="presParOf" srcId="{6B72DEC5-6A52-4311-9EF3-12A3515074A0}" destId="{11B8301E-80AD-4CA9-B5A2-416279EEC695}" srcOrd="0" destOrd="0" presId="urn:microsoft.com/office/officeart/2005/8/layout/hierarchy3"/>
    <dgm:cxn modelId="{58DC0B19-05BD-400A-9A53-5F41AC2F5E97}" type="presParOf" srcId="{11B8301E-80AD-4CA9-B5A2-416279EEC695}" destId="{353D2C60-904F-4791-B2F4-CEE85CA41202}" srcOrd="0" destOrd="0" presId="urn:microsoft.com/office/officeart/2005/8/layout/hierarchy3"/>
    <dgm:cxn modelId="{D94B8E4C-150B-4736-861C-7A15124C9FAF}" type="presParOf" srcId="{11B8301E-80AD-4CA9-B5A2-416279EEC695}" destId="{57DBB1CF-710A-42A1-B1AC-3554D45900F4}" srcOrd="1" destOrd="0" presId="urn:microsoft.com/office/officeart/2005/8/layout/hierarchy3"/>
    <dgm:cxn modelId="{5EEC0F33-C210-4574-A09C-306E2857D6FC}" type="presParOf" srcId="{6B72DEC5-6A52-4311-9EF3-12A3515074A0}" destId="{2CB56208-0A33-4FD7-B72A-808D8CADCF3D}" srcOrd="1" destOrd="0" presId="urn:microsoft.com/office/officeart/2005/8/layout/hierarchy3"/>
    <dgm:cxn modelId="{CD5534D6-49CA-41B7-8DF5-75A334F48B80}" type="presParOf" srcId="{2CB56208-0A33-4FD7-B72A-808D8CADCF3D}" destId="{6298316C-1E35-4BF6-8A1B-97E38D598F94}" srcOrd="0" destOrd="0" presId="urn:microsoft.com/office/officeart/2005/8/layout/hierarchy3"/>
    <dgm:cxn modelId="{2946097D-B73E-4247-87E4-507A7E110967}" type="presParOf" srcId="{2CB56208-0A33-4FD7-B72A-808D8CADCF3D}" destId="{FAAA397D-F872-4F5F-9C5F-C36DD9F22AF8}" srcOrd="1" destOrd="0" presId="urn:microsoft.com/office/officeart/2005/8/layout/hierarchy3"/>
    <dgm:cxn modelId="{8EE0B442-EFC7-401E-ACCC-F0C6C834B949}" type="presParOf" srcId="{2CB56208-0A33-4FD7-B72A-808D8CADCF3D}" destId="{B5FD0F92-9C6A-4BC5-9E3F-B29EAB752EF1}" srcOrd="2" destOrd="0" presId="urn:microsoft.com/office/officeart/2005/8/layout/hierarchy3"/>
    <dgm:cxn modelId="{C4FE4564-EC22-4890-A04A-E20FFFAF87FC}" type="presParOf" srcId="{2CB56208-0A33-4FD7-B72A-808D8CADCF3D}" destId="{2CAFA726-5843-4237-BE3A-F5D6AF092C9E}" srcOrd="3" destOrd="0" presId="urn:microsoft.com/office/officeart/2005/8/layout/hierarchy3"/>
    <dgm:cxn modelId="{C6AEF383-642A-4CE2-B684-505AE28570AA}" type="presParOf" srcId="{2CB56208-0A33-4FD7-B72A-808D8CADCF3D}" destId="{93F431F5-4929-46D1-9548-CC9938326790}" srcOrd="4" destOrd="0" presId="urn:microsoft.com/office/officeart/2005/8/layout/hierarchy3"/>
    <dgm:cxn modelId="{49A21A13-12D8-4E91-86E8-8FE8193E11BA}" type="presParOf" srcId="{2CB56208-0A33-4FD7-B72A-808D8CADCF3D}" destId="{E46EE59F-5CF0-40C5-82E6-CA704DDEF27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1343245-E400-4A1D-9749-06A449C65BFB}"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FR"/>
        </a:p>
      </dgm:t>
    </dgm:pt>
    <dgm:pt modelId="{0E236A6B-F790-49D6-B454-5664253F1965}">
      <dgm:prSet phldrT="[Texte]"/>
      <dgm:spPr/>
      <dgm:t>
        <a:bodyPr/>
        <a:lstStyle/>
        <a:p>
          <a:r>
            <a:rPr lang="fr-FR" dirty="0" smtClean="0"/>
            <a:t>Guerre Algérie </a:t>
          </a:r>
          <a:endParaRPr lang="fr-FR" dirty="0"/>
        </a:p>
      </dgm:t>
    </dgm:pt>
    <dgm:pt modelId="{1390BEA6-78B8-4B8C-9F0C-787AB8221E8B}" type="parTrans" cxnId="{56EB5740-F628-4CD6-A99A-D16909EDB9C8}">
      <dgm:prSet/>
      <dgm:spPr/>
      <dgm:t>
        <a:bodyPr/>
        <a:lstStyle/>
        <a:p>
          <a:endParaRPr lang="fr-FR"/>
        </a:p>
      </dgm:t>
    </dgm:pt>
    <dgm:pt modelId="{1A3DA3CC-846B-4D1B-A77E-55C81B2F582D}" type="sibTrans" cxnId="{56EB5740-F628-4CD6-A99A-D16909EDB9C8}">
      <dgm:prSet/>
      <dgm:spPr/>
      <dgm:t>
        <a:bodyPr/>
        <a:lstStyle/>
        <a:p>
          <a:endParaRPr lang="fr-FR"/>
        </a:p>
      </dgm:t>
    </dgm:pt>
    <dgm:pt modelId="{A14465D8-7601-42B7-9861-A0FD174C188E}">
      <dgm:prSet phldrT="[Texte]"/>
      <dgm:spPr/>
      <dgm:t>
        <a:bodyPr/>
        <a:lstStyle/>
        <a:p>
          <a:r>
            <a:rPr lang="fr-FR" dirty="0" smtClean="0"/>
            <a:t>Mémoire(s) </a:t>
          </a:r>
        </a:p>
        <a:p>
          <a:r>
            <a:rPr lang="fr-FR" dirty="0" smtClean="0"/>
            <a:t>Harkis, pied noir</a:t>
          </a:r>
        </a:p>
        <a:p>
          <a:r>
            <a:rPr lang="fr-FR" dirty="0" smtClean="0"/>
            <a:t>Appelés</a:t>
          </a:r>
        </a:p>
        <a:p>
          <a:r>
            <a:rPr lang="fr-FR" dirty="0" smtClean="0"/>
            <a:t>Lois amnistie, rapatriés,</a:t>
          </a:r>
        </a:p>
        <a:p>
          <a:r>
            <a:rPr lang="fr-FR" dirty="0" smtClean="0"/>
            <a:t>Fellaga </a:t>
          </a:r>
        </a:p>
        <a:p>
          <a:r>
            <a:rPr lang="fr-FR" dirty="0" smtClean="0"/>
            <a:t>  </a:t>
          </a:r>
          <a:endParaRPr lang="fr-FR" dirty="0"/>
        </a:p>
      </dgm:t>
    </dgm:pt>
    <dgm:pt modelId="{15553D61-EF96-4B54-B21F-B5C042E98480}" type="parTrans" cxnId="{E95C3588-9FF9-439A-AFA5-0E4BB19E490B}">
      <dgm:prSet/>
      <dgm:spPr/>
      <dgm:t>
        <a:bodyPr/>
        <a:lstStyle/>
        <a:p>
          <a:endParaRPr lang="fr-FR"/>
        </a:p>
      </dgm:t>
    </dgm:pt>
    <dgm:pt modelId="{A747467A-ABDA-4FBB-877F-7BEB41FE8FDE}" type="sibTrans" cxnId="{E95C3588-9FF9-439A-AFA5-0E4BB19E490B}">
      <dgm:prSet/>
      <dgm:spPr/>
      <dgm:t>
        <a:bodyPr/>
        <a:lstStyle/>
        <a:p>
          <a:endParaRPr lang="fr-FR"/>
        </a:p>
      </dgm:t>
    </dgm:pt>
    <dgm:pt modelId="{751F2BF1-411F-415C-AEE2-0921E33D4F12}">
      <dgm:prSet phldrT="[Texte]"/>
      <dgm:spPr/>
      <dgm:t>
        <a:bodyPr/>
        <a:lstStyle/>
        <a:p>
          <a:r>
            <a:rPr lang="fr-FR" dirty="0" smtClean="0"/>
            <a:t>Empire colonial </a:t>
          </a:r>
        </a:p>
        <a:p>
          <a:r>
            <a:rPr lang="fr-FR" dirty="0" smtClean="0"/>
            <a:t>Décolonisation </a:t>
          </a:r>
        </a:p>
        <a:p>
          <a:r>
            <a:rPr lang="fr-FR" dirty="0" smtClean="0"/>
            <a:t>Mouvement indépendantiste</a:t>
          </a:r>
        </a:p>
        <a:p>
          <a:r>
            <a:rPr lang="fr-FR" dirty="0" smtClean="0"/>
            <a:t>Guerre d’indépendance  </a:t>
          </a:r>
        </a:p>
        <a:p>
          <a:r>
            <a:rPr lang="fr-FR" dirty="0" smtClean="0"/>
            <a:t>Puissance </a:t>
          </a:r>
          <a:endParaRPr lang="fr-FR" dirty="0"/>
        </a:p>
      </dgm:t>
    </dgm:pt>
    <dgm:pt modelId="{E793F76D-8E39-403C-A27B-5784F64AD9FE}" type="parTrans" cxnId="{A646607D-9D68-4332-9712-BC47CA68CB2F}">
      <dgm:prSet/>
      <dgm:spPr/>
      <dgm:t>
        <a:bodyPr/>
        <a:lstStyle/>
        <a:p>
          <a:endParaRPr lang="fr-FR"/>
        </a:p>
      </dgm:t>
    </dgm:pt>
    <dgm:pt modelId="{C8B6C2C1-E1FD-4942-88A4-AB830914ED59}" type="sibTrans" cxnId="{A646607D-9D68-4332-9712-BC47CA68CB2F}">
      <dgm:prSet/>
      <dgm:spPr/>
      <dgm:t>
        <a:bodyPr/>
        <a:lstStyle/>
        <a:p>
          <a:endParaRPr lang="fr-FR"/>
        </a:p>
      </dgm:t>
    </dgm:pt>
    <dgm:pt modelId="{E7DFE338-E019-42E6-A5A0-4C677F735F06}" type="pres">
      <dgm:prSet presAssocID="{E1343245-E400-4A1D-9749-06A449C65BFB}" presName="list" presStyleCnt="0">
        <dgm:presLayoutVars>
          <dgm:dir/>
          <dgm:animLvl val="lvl"/>
        </dgm:presLayoutVars>
      </dgm:prSet>
      <dgm:spPr/>
      <dgm:t>
        <a:bodyPr/>
        <a:lstStyle/>
        <a:p>
          <a:endParaRPr lang="fr-FR"/>
        </a:p>
      </dgm:t>
    </dgm:pt>
    <dgm:pt modelId="{803F54FB-0246-425E-AC67-1A09F20910BA}" type="pres">
      <dgm:prSet presAssocID="{0E236A6B-F790-49D6-B454-5664253F1965}" presName="posSpace" presStyleCnt="0"/>
      <dgm:spPr/>
    </dgm:pt>
    <dgm:pt modelId="{2CC442F5-41FE-417A-8B20-5169465F3D75}" type="pres">
      <dgm:prSet presAssocID="{0E236A6B-F790-49D6-B454-5664253F1965}" presName="vertFlow" presStyleCnt="0"/>
      <dgm:spPr/>
    </dgm:pt>
    <dgm:pt modelId="{0D361FBA-F45D-4B7B-B649-3904BB4B51E9}" type="pres">
      <dgm:prSet presAssocID="{0E236A6B-F790-49D6-B454-5664253F1965}" presName="topSpace" presStyleCnt="0"/>
      <dgm:spPr/>
    </dgm:pt>
    <dgm:pt modelId="{6AB7F680-D99F-450B-A1F6-88AEE06AC283}" type="pres">
      <dgm:prSet presAssocID="{0E236A6B-F790-49D6-B454-5664253F1965}" presName="firstComp" presStyleCnt="0"/>
      <dgm:spPr/>
    </dgm:pt>
    <dgm:pt modelId="{D119DAFC-BE2A-4AF1-8EC0-07181D660BF1}" type="pres">
      <dgm:prSet presAssocID="{0E236A6B-F790-49D6-B454-5664253F1965}" presName="firstChild" presStyleLbl="bgAccFollowNode1" presStyleIdx="0" presStyleCnt="2" custLinFactNeighborX="3801" custLinFactNeighborY="3138"/>
      <dgm:spPr/>
      <dgm:t>
        <a:bodyPr/>
        <a:lstStyle/>
        <a:p>
          <a:endParaRPr lang="fr-FR"/>
        </a:p>
      </dgm:t>
    </dgm:pt>
    <dgm:pt modelId="{6F383F9C-9C01-4A6A-A91F-5C8EF3107572}" type="pres">
      <dgm:prSet presAssocID="{0E236A6B-F790-49D6-B454-5664253F1965}" presName="firstChildTx" presStyleLbl="bgAccFollowNode1" presStyleIdx="0" presStyleCnt="2">
        <dgm:presLayoutVars>
          <dgm:bulletEnabled val="1"/>
        </dgm:presLayoutVars>
      </dgm:prSet>
      <dgm:spPr/>
      <dgm:t>
        <a:bodyPr/>
        <a:lstStyle/>
        <a:p>
          <a:endParaRPr lang="fr-FR"/>
        </a:p>
      </dgm:t>
    </dgm:pt>
    <dgm:pt modelId="{7E4F74DB-B41F-4E48-8738-D254730B8D7C}" type="pres">
      <dgm:prSet presAssocID="{751F2BF1-411F-415C-AEE2-0921E33D4F12}" presName="comp" presStyleCnt="0"/>
      <dgm:spPr/>
    </dgm:pt>
    <dgm:pt modelId="{3CC7389B-56EA-4710-8005-7A78CEC4FC70}" type="pres">
      <dgm:prSet presAssocID="{751F2BF1-411F-415C-AEE2-0921E33D4F12}" presName="child" presStyleLbl="bgAccFollowNode1" presStyleIdx="1" presStyleCnt="2" custLinFactNeighborX="3801" custLinFactNeighborY="1424"/>
      <dgm:spPr/>
      <dgm:t>
        <a:bodyPr/>
        <a:lstStyle/>
        <a:p>
          <a:endParaRPr lang="fr-FR"/>
        </a:p>
      </dgm:t>
    </dgm:pt>
    <dgm:pt modelId="{3A1E56FF-AF05-46F7-8C7E-4FB05476308C}" type="pres">
      <dgm:prSet presAssocID="{751F2BF1-411F-415C-AEE2-0921E33D4F12}" presName="childTx" presStyleLbl="bgAccFollowNode1" presStyleIdx="1" presStyleCnt="2">
        <dgm:presLayoutVars>
          <dgm:bulletEnabled val="1"/>
        </dgm:presLayoutVars>
      </dgm:prSet>
      <dgm:spPr/>
      <dgm:t>
        <a:bodyPr/>
        <a:lstStyle/>
        <a:p>
          <a:endParaRPr lang="fr-FR"/>
        </a:p>
      </dgm:t>
    </dgm:pt>
    <dgm:pt modelId="{E4CEF195-1A67-4D9B-9FF7-39659C7A44E8}" type="pres">
      <dgm:prSet presAssocID="{0E236A6B-F790-49D6-B454-5664253F1965}" presName="negSpace" presStyleCnt="0"/>
      <dgm:spPr/>
    </dgm:pt>
    <dgm:pt modelId="{A3179247-1C32-4FA1-9A55-B55731F59287}" type="pres">
      <dgm:prSet presAssocID="{0E236A6B-F790-49D6-B454-5664253F1965}" presName="circle" presStyleLbl="node1" presStyleIdx="0" presStyleCnt="1"/>
      <dgm:spPr/>
      <dgm:t>
        <a:bodyPr/>
        <a:lstStyle/>
        <a:p>
          <a:endParaRPr lang="fr-FR"/>
        </a:p>
      </dgm:t>
    </dgm:pt>
  </dgm:ptLst>
  <dgm:cxnLst>
    <dgm:cxn modelId="{6A483719-3B9A-4EDE-BF83-85F145529622}" type="presOf" srcId="{E1343245-E400-4A1D-9749-06A449C65BFB}" destId="{E7DFE338-E019-42E6-A5A0-4C677F735F06}" srcOrd="0" destOrd="0" presId="urn:microsoft.com/office/officeart/2005/8/layout/hList9"/>
    <dgm:cxn modelId="{A646607D-9D68-4332-9712-BC47CA68CB2F}" srcId="{0E236A6B-F790-49D6-B454-5664253F1965}" destId="{751F2BF1-411F-415C-AEE2-0921E33D4F12}" srcOrd="1" destOrd="0" parTransId="{E793F76D-8E39-403C-A27B-5784F64AD9FE}" sibTransId="{C8B6C2C1-E1FD-4942-88A4-AB830914ED59}"/>
    <dgm:cxn modelId="{56EB5740-F628-4CD6-A99A-D16909EDB9C8}" srcId="{E1343245-E400-4A1D-9749-06A449C65BFB}" destId="{0E236A6B-F790-49D6-B454-5664253F1965}" srcOrd="0" destOrd="0" parTransId="{1390BEA6-78B8-4B8C-9F0C-787AB8221E8B}" sibTransId="{1A3DA3CC-846B-4D1B-A77E-55C81B2F582D}"/>
    <dgm:cxn modelId="{18CEA2DF-E2E5-44A4-ABB5-C5FB77B906A7}" type="presOf" srcId="{A14465D8-7601-42B7-9861-A0FD174C188E}" destId="{D119DAFC-BE2A-4AF1-8EC0-07181D660BF1}" srcOrd="0" destOrd="0" presId="urn:microsoft.com/office/officeart/2005/8/layout/hList9"/>
    <dgm:cxn modelId="{3961058D-8A7A-4A1C-BC27-745412B7A078}" type="presOf" srcId="{751F2BF1-411F-415C-AEE2-0921E33D4F12}" destId="{3A1E56FF-AF05-46F7-8C7E-4FB05476308C}" srcOrd="1" destOrd="0" presId="urn:microsoft.com/office/officeart/2005/8/layout/hList9"/>
    <dgm:cxn modelId="{8069CB8B-F5FC-4E4C-AA9A-2FDDB42DBFCE}" type="presOf" srcId="{A14465D8-7601-42B7-9861-A0FD174C188E}" destId="{6F383F9C-9C01-4A6A-A91F-5C8EF3107572}" srcOrd="1" destOrd="0" presId="urn:microsoft.com/office/officeart/2005/8/layout/hList9"/>
    <dgm:cxn modelId="{52BEDB17-1228-4921-9D57-50845B5DEF27}" type="presOf" srcId="{751F2BF1-411F-415C-AEE2-0921E33D4F12}" destId="{3CC7389B-56EA-4710-8005-7A78CEC4FC70}" srcOrd="0" destOrd="0" presId="urn:microsoft.com/office/officeart/2005/8/layout/hList9"/>
    <dgm:cxn modelId="{E95C3588-9FF9-439A-AFA5-0E4BB19E490B}" srcId="{0E236A6B-F790-49D6-B454-5664253F1965}" destId="{A14465D8-7601-42B7-9861-A0FD174C188E}" srcOrd="0" destOrd="0" parTransId="{15553D61-EF96-4B54-B21F-B5C042E98480}" sibTransId="{A747467A-ABDA-4FBB-877F-7BEB41FE8FDE}"/>
    <dgm:cxn modelId="{2D196F07-CB3D-42D2-A736-64128BB9E9B0}" type="presOf" srcId="{0E236A6B-F790-49D6-B454-5664253F1965}" destId="{A3179247-1C32-4FA1-9A55-B55731F59287}" srcOrd="0" destOrd="0" presId="urn:microsoft.com/office/officeart/2005/8/layout/hList9"/>
    <dgm:cxn modelId="{DDB89467-5934-4FCB-928B-7B1FC0A58777}" type="presParOf" srcId="{E7DFE338-E019-42E6-A5A0-4C677F735F06}" destId="{803F54FB-0246-425E-AC67-1A09F20910BA}" srcOrd="0" destOrd="0" presId="urn:microsoft.com/office/officeart/2005/8/layout/hList9"/>
    <dgm:cxn modelId="{BF8F7FB5-644E-405F-91EC-00DB6BE1A755}" type="presParOf" srcId="{E7DFE338-E019-42E6-A5A0-4C677F735F06}" destId="{2CC442F5-41FE-417A-8B20-5169465F3D75}" srcOrd="1" destOrd="0" presId="urn:microsoft.com/office/officeart/2005/8/layout/hList9"/>
    <dgm:cxn modelId="{28C619AB-909E-4900-ABD1-6BCF953FF33B}" type="presParOf" srcId="{2CC442F5-41FE-417A-8B20-5169465F3D75}" destId="{0D361FBA-F45D-4B7B-B649-3904BB4B51E9}" srcOrd="0" destOrd="0" presId="urn:microsoft.com/office/officeart/2005/8/layout/hList9"/>
    <dgm:cxn modelId="{BEA6D318-D468-4808-BA12-50E1C04C9052}" type="presParOf" srcId="{2CC442F5-41FE-417A-8B20-5169465F3D75}" destId="{6AB7F680-D99F-450B-A1F6-88AEE06AC283}" srcOrd="1" destOrd="0" presId="urn:microsoft.com/office/officeart/2005/8/layout/hList9"/>
    <dgm:cxn modelId="{4DD7EDE1-2830-43DA-9C4B-E626EC61DE91}" type="presParOf" srcId="{6AB7F680-D99F-450B-A1F6-88AEE06AC283}" destId="{D119DAFC-BE2A-4AF1-8EC0-07181D660BF1}" srcOrd="0" destOrd="0" presId="urn:microsoft.com/office/officeart/2005/8/layout/hList9"/>
    <dgm:cxn modelId="{7004BAEC-8CDA-4E1B-BBA0-3053E126361A}" type="presParOf" srcId="{6AB7F680-D99F-450B-A1F6-88AEE06AC283}" destId="{6F383F9C-9C01-4A6A-A91F-5C8EF3107572}" srcOrd="1" destOrd="0" presId="urn:microsoft.com/office/officeart/2005/8/layout/hList9"/>
    <dgm:cxn modelId="{2298392F-0F1D-4D9B-A7C3-468040C71453}" type="presParOf" srcId="{2CC442F5-41FE-417A-8B20-5169465F3D75}" destId="{7E4F74DB-B41F-4E48-8738-D254730B8D7C}" srcOrd="2" destOrd="0" presId="urn:microsoft.com/office/officeart/2005/8/layout/hList9"/>
    <dgm:cxn modelId="{798933CB-E2B5-40D3-A029-B6EF496C910D}" type="presParOf" srcId="{7E4F74DB-B41F-4E48-8738-D254730B8D7C}" destId="{3CC7389B-56EA-4710-8005-7A78CEC4FC70}" srcOrd="0" destOrd="0" presId="urn:microsoft.com/office/officeart/2005/8/layout/hList9"/>
    <dgm:cxn modelId="{57CDB317-F2E6-4933-8321-E6786C042CA3}" type="presParOf" srcId="{7E4F74DB-B41F-4E48-8738-D254730B8D7C}" destId="{3A1E56FF-AF05-46F7-8C7E-4FB05476308C}" srcOrd="1" destOrd="0" presId="urn:microsoft.com/office/officeart/2005/8/layout/hList9"/>
    <dgm:cxn modelId="{D1151F09-CF97-4962-B778-A9B54596EE75}" type="presParOf" srcId="{E7DFE338-E019-42E6-A5A0-4C677F735F06}" destId="{E4CEF195-1A67-4D9B-9FF7-39659C7A44E8}" srcOrd="2" destOrd="0" presId="urn:microsoft.com/office/officeart/2005/8/layout/hList9"/>
    <dgm:cxn modelId="{75612D31-2965-4D3F-9021-21F7608AE20A}" type="presParOf" srcId="{E7DFE338-E019-42E6-A5A0-4C677F735F06}" destId="{A3179247-1C32-4FA1-9A55-B55731F59287}"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8E87AA-1E4D-427E-B9D4-1A50C8E609A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40D15961-9D90-445C-9B97-4D4E4512F68E}">
      <dgm:prSet phldrT="[Texte]"/>
      <dgm:spPr/>
      <dgm:t>
        <a:bodyPr/>
        <a:lstStyle/>
        <a:p>
          <a:r>
            <a:rPr lang="fr-FR" dirty="0" smtClean="0"/>
            <a:t>Crise= rupture au niveau national et international  </a:t>
          </a:r>
          <a:endParaRPr lang="fr-FR" dirty="0"/>
        </a:p>
      </dgm:t>
    </dgm:pt>
    <dgm:pt modelId="{40B54BC7-7FA2-4B28-922F-60E16CC488EE}" type="parTrans" cxnId="{F75A79BC-1CAD-40E1-AE13-82D088F6233B}">
      <dgm:prSet/>
      <dgm:spPr/>
      <dgm:t>
        <a:bodyPr/>
        <a:lstStyle/>
        <a:p>
          <a:endParaRPr lang="fr-FR"/>
        </a:p>
      </dgm:t>
    </dgm:pt>
    <dgm:pt modelId="{D592B678-4ADD-482C-B149-F1E9A609D22E}" type="sibTrans" cxnId="{F75A79BC-1CAD-40E1-AE13-82D088F6233B}">
      <dgm:prSet/>
      <dgm:spPr/>
      <dgm:t>
        <a:bodyPr/>
        <a:lstStyle/>
        <a:p>
          <a:endParaRPr lang="fr-FR"/>
        </a:p>
      </dgm:t>
    </dgm:pt>
    <dgm:pt modelId="{4222ADD6-6F59-4FB5-B909-2307A5712AC6}">
      <dgm:prSet phldrT="[Texte]"/>
      <dgm:spPr/>
      <dgm:t>
        <a:bodyPr/>
        <a:lstStyle/>
        <a:p>
          <a:r>
            <a:rPr lang="fr-FR" dirty="0" smtClean="0"/>
            <a:t>Changement de régime: une 4</a:t>
          </a:r>
          <a:r>
            <a:rPr lang="fr-FR" baseline="30000" dirty="0" smtClean="0"/>
            <a:t>e</a:t>
          </a:r>
          <a:r>
            <a:rPr lang="fr-FR" dirty="0" smtClean="0"/>
            <a:t> république qui est entachée d’impuissance   </a:t>
          </a:r>
          <a:endParaRPr lang="fr-FR" dirty="0"/>
        </a:p>
      </dgm:t>
    </dgm:pt>
    <dgm:pt modelId="{147A1C9F-AC60-4B64-8995-E3B86D31EBCF}" type="parTrans" cxnId="{06977BFD-9986-4D4D-AF26-43BBCB03F56E}">
      <dgm:prSet/>
      <dgm:spPr/>
      <dgm:t>
        <a:bodyPr/>
        <a:lstStyle/>
        <a:p>
          <a:endParaRPr lang="fr-FR"/>
        </a:p>
      </dgm:t>
    </dgm:pt>
    <dgm:pt modelId="{CDEA307B-7F93-4C5D-B9DA-C9BF5E916390}" type="sibTrans" cxnId="{06977BFD-9986-4D4D-AF26-43BBCB03F56E}">
      <dgm:prSet/>
      <dgm:spPr/>
      <dgm:t>
        <a:bodyPr/>
        <a:lstStyle/>
        <a:p>
          <a:endParaRPr lang="fr-FR"/>
        </a:p>
      </dgm:t>
    </dgm:pt>
    <dgm:pt modelId="{FF712B31-655C-481C-9931-25CF254370E0}">
      <dgm:prSet phldrT="[Texte]"/>
      <dgm:spPr/>
      <dgm:t>
        <a:bodyPr/>
        <a:lstStyle/>
        <a:p>
          <a:r>
            <a:rPr lang="fr-FR" dirty="0" smtClean="0"/>
            <a:t>: une crise qui est fille d’une colonisation séculaire devenue impossible Fin de la puissance coloniale </a:t>
          </a:r>
          <a:endParaRPr lang="fr-FR" dirty="0"/>
        </a:p>
      </dgm:t>
    </dgm:pt>
    <dgm:pt modelId="{FFFC3BC3-B658-4FC8-8D55-86FDCA60C9F3}" type="parTrans" cxnId="{4A9901B6-219E-4CC6-B5CA-B969C58F750B}">
      <dgm:prSet/>
      <dgm:spPr/>
      <dgm:t>
        <a:bodyPr/>
        <a:lstStyle/>
        <a:p>
          <a:endParaRPr lang="fr-FR"/>
        </a:p>
      </dgm:t>
    </dgm:pt>
    <dgm:pt modelId="{7D0B1096-AB12-4DE9-BB30-A2022C34361E}" type="sibTrans" cxnId="{4A9901B6-219E-4CC6-B5CA-B969C58F750B}">
      <dgm:prSet/>
      <dgm:spPr/>
      <dgm:t>
        <a:bodyPr/>
        <a:lstStyle/>
        <a:p>
          <a:endParaRPr lang="fr-FR"/>
        </a:p>
      </dgm:t>
    </dgm:pt>
    <dgm:pt modelId="{0460953F-003F-421D-ABDD-4BBB5F4E236F}">
      <dgm:prSet phldrT="[Texte]"/>
      <dgm:spPr/>
      <dgm:t>
        <a:bodyPr/>
        <a:lstStyle/>
        <a:p>
          <a:endParaRPr lang="fr-FR" dirty="0"/>
        </a:p>
      </dgm:t>
    </dgm:pt>
    <dgm:pt modelId="{783B439D-7EBD-4216-8965-32E071A6B825}" type="parTrans" cxnId="{732206C2-4B34-4DE7-9929-C8244F408AB1}">
      <dgm:prSet/>
      <dgm:spPr/>
      <dgm:t>
        <a:bodyPr/>
        <a:lstStyle/>
        <a:p>
          <a:endParaRPr lang="fr-FR"/>
        </a:p>
      </dgm:t>
    </dgm:pt>
    <dgm:pt modelId="{4A7DDCC8-2F79-426E-A6D3-40D8470CB49E}" type="sibTrans" cxnId="{732206C2-4B34-4DE7-9929-C8244F408AB1}">
      <dgm:prSet/>
      <dgm:spPr/>
      <dgm:t>
        <a:bodyPr/>
        <a:lstStyle/>
        <a:p>
          <a:endParaRPr lang="fr-FR"/>
        </a:p>
      </dgm:t>
    </dgm:pt>
    <dgm:pt modelId="{E8EE6CEA-EDC7-4191-AA87-FADCACA4E283}" type="pres">
      <dgm:prSet presAssocID="{718E87AA-1E4D-427E-B9D4-1A50C8E609AE}" presName="cycle" presStyleCnt="0">
        <dgm:presLayoutVars>
          <dgm:chMax val="1"/>
          <dgm:dir/>
          <dgm:animLvl val="ctr"/>
          <dgm:resizeHandles val="exact"/>
        </dgm:presLayoutVars>
      </dgm:prSet>
      <dgm:spPr/>
      <dgm:t>
        <a:bodyPr/>
        <a:lstStyle/>
        <a:p>
          <a:endParaRPr lang="fr-FR"/>
        </a:p>
      </dgm:t>
    </dgm:pt>
    <dgm:pt modelId="{1297BA14-727D-4C02-AEB6-1661AFDD6C6F}" type="pres">
      <dgm:prSet presAssocID="{40D15961-9D90-445C-9B97-4D4E4512F68E}" presName="centerShape" presStyleLbl="node0" presStyleIdx="0" presStyleCnt="1"/>
      <dgm:spPr/>
      <dgm:t>
        <a:bodyPr/>
        <a:lstStyle/>
        <a:p>
          <a:endParaRPr lang="fr-FR"/>
        </a:p>
      </dgm:t>
    </dgm:pt>
    <dgm:pt modelId="{9366D108-BBC4-4215-B8B3-0B414FB8D640}" type="pres">
      <dgm:prSet presAssocID="{147A1C9F-AC60-4B64-8995-E3B86D31EBCF}" presName="parTrans" presStyleLbl="bgSibTrans2D1" presStyleIdx="0" presStyleCnt="2"/>
      <dgm:spPr/>
      <dgm:t>
        <a:bodyPr/>
        <a:lstStyle/>
        <a:p>
          <a:endParaRPr lang="fr-FR"/>
        </a:p>
      </dgm:t>
    </dgm:pt>
    <dgm:pt modelId="{631BFBFA-8728-478B-A139-DD5EA855F607}" type="pres">
      <dgm:prSet presAssocID="{4222ADD6-6F59-4FB5-B909-2307A5712AC6}" presName="node" presStyleLbl="node1" presStyleIdx="0" presStyleCnt="2">
        <dgm:presLayoutVars>
          <dgm:bulletEnabled val="1"/>
        </dgm:presLayoutVars>
      </dgm:prSet>
      <dgm:spPr/>
      <dgm:t>
        <a:bodyPr/>
        <a:lstStyle/>
        <a:p>
          <a:endParaRPr lang="fr-FR"/>
        </a:p>
      </dgm:t>
    </dgm:pt>
    <dgm:pt modelId="{EF601F98-009A-4B54-B055-C6956B6B5B79}" type="pres">
      <dgm:prSet presAssocID="{FFFC3BC3-B658-4FC8-8D55-86FDCA60C9F3}" presName="parTrans" presStyleLbl="bgSibTrans2D1" presStyleIdx="1" presStyleCnt="2"/>
      <dgm:spPr/>
      <dgm:t>
        <a:bodyPr/>
        <a:lstStyle/>
        <a:p>
          <a:endParaRPr lang="fr-FR"/>
        </a:p>
      </dgm:t>
    </dgm:pt>
    <dgm:pt modelId="{7D6FC296-B06E-4C81-8A56-7D163DC0DF9D}" type="pres">
      <dgm:prSet presAssocID="{FF712B31-655C-481C-9931-25CF254370E0}" presName="node" presStyleLbl="node1" presStyleIdx="1" presStyleCnt="2">
        <dgm:presLayoutVars>
          <dgm:bulletEnabled val="1"/>
        </dgm:presLayoutVars>
      </dgm:prSet>
      <dgm:spPr/>
      <dgm:t>
        <a:bodyPr/>
        <a:lstStyle/>
        <a:p>
          <a:endParaRPr lang="fr-FR"/>
        </a:p>
      </dgm:t>
    </dgm:pt>
  </dgm:ptLst>
  <dgm:cxnLst>
    <dgm:cxn modelId="{0B3DD4D6-3664-4860-8BA9-7D3CB6D024FA}" type="presOf" srcId="{40D15961-9D90-445C-9B97-4D4E4512F68E}" destId="{1297BA14-727D-4C02-AEB6-1661AFDD6C6F}" srcOrd="0" destOrd="0" presId="urn:microsoft.com/office/officeart/2005/8/layout/radial4"/>
    <dgm:cxn modelId="{4A9901B6-219E-4CC6-B5CA-B969C58F750B}" srcId="{40D15961-9D90-445C-9B97-4D4E4512F68E}" destId="{FF712B31-655C-481C-9931-25CF254370E0}" srcOrd="1" destOrd="0" parTransId="{FFFC3BC3-B658-4FC8-8D55-86FDCA60C9F3}" sibTransId="{7D0B1096-AB12-4DE9-BB30-A2022C34361E}"/>
    <dgm:cxn modelId="{0DDFCFBE-23D1-47EC-8246-26A007A2F189}" type="presOf" srcId="{147A1C9F-AC60-4B64-8995-E3B86D31EBCF}" destId="{9366D108-BBC4-4215-B8B3-0B414FB8D640}" srcOrd="0" destOrd="0" presId="urn:microsoft.com/office/officeart/2005/8/layout/radial4"/>
    <dgm:cxn modelId="{732206C2-4B34-4DE7-9929-C8244F408AB1}" srcId="{718E87AA-1E4D-427E-B9D4-1A50C8E609AE}" destId="{0460953F-003F-421D-ABDD-4BBB5F4E236F}" srcOrd="1" destOrd="0" parTransId="{783B439D-7EBD-4216-8965-32E071A6B825}" sibTransId="{4A7DDCC8-2F79-426E-A6D3-40D8470CB49E}"/>
    <dgm:cxn modelId="{3DD8C1D8-7AB1-4930-B7D4-95EC401414C3}" type="presOf" srcId="{FF712B31-655C-481C-9931-25CF254370E0}" destId="{7D6FC296-B06E-4C81-8A56-7D163DC0DF9D}" srcOrd="0" destOrd="0" presId="urn:microsoft.com/office/officeart/2005/8/layout/radial4"/>
    <dgm:cxn modelId="{F75A79BC-1CAD-40E1-AE13-82D088F6233B}" srcId="{718E87AA-1E4D-427E-B9D4-1A50C8E609AE}" destId="{40D15961-9D90-445C-9B97-4D4E4512F68E}" srcOrd="0" destOrd="0" parTransId="{40B54BC7-7FA2-4B28-922F-60E16CC488EE}" sibTransId="{D592B678-4ADD-482C-B149-F1E9A609D22E}"/>
    <dgm:cxn modelId="{7DE4E494-89E7-46AB-AFA8-2E610C7267E4}" type="presOf" srcId="{718E87AA-1E4D-427E-B9D4-1A50C8E609AE}" destId="{E8EE6CEA-EDC7-4191-AA87-FADCACA4E283}" srcOrd="0" destOrd="0" presId="urn:microsoft.com/office/officeart/2005/8/layout/radial4"/>
    <dgm:cxn modelId="{82801A98-670F-4A26-BA2C-FD315D63D2BB}" type="presOf" srcId="{FFFC3BC3-B658-4FC8-8D55-86FDCA60C9F3}" destId="{EF601F98-009A-4B54-B055-C6956B6B5B79}" srcOrd="0" destOrd="0" presId="urn:microsoft.com/office/officeart/2005/8/layout/radial4"/>
    <dgm:cxn modelId="{06977BFD-9986-4D4D-AF26-43BBCB03F56E}" srcId="{40D15961-9D90-445C-9B97-4D4E4512F68E}" destId="{4222ADD6-6F59-4FB5-B909-2307A5712AC6}" srcOrd="0" destOrd="0" parTransId="{147A1C9F-AC60-4B64-8995-E3B86D31EBCF}" sibTransId="{CDEA307B-7F93-4C5D-B9DA-C9BF5E916390}"/>
    <dgm:cxn modelId="{1D98A72F-BDE9-4701-836D-448F065D00AC}" type="presOf" srcId="{4222ADD6-6F59-4FB5-B909-2307A5712AC6}" destId="{631BFBFA-8728-478B-A139-DD5EA855F607}" srcOrd="0" destOrd="0" presId="urn:microsoft.com/office/officeart/2005/8/layout/radial4"/>
    <dgm:cxn modelId="{B51CE735-CFA8-4999-92B4-F41F3E5C5A88}" type="presParOf" srcId="{E8EE6CEA-EDC7-4191-AA87-FADCACA4E283}" destId="{1297BA14-727D-4C02-AEB6-1661AFDD6C6F}" srcOrd="0" destOrd="0" presId="urn:microsoft.com/office/officeart/2005/8/layout/radial4"/>
    <dgm:cxn modelId="{F581582F-D45E-4B7A-A114-795BF59676AD}" type="presParOf" srcId="{E8EE6CEA-EDC7-4191-AA87-FADCACA4E283}" destId="{9366D108-BBC4-4215-B8B3-0B414FB8D640}" srcOrd="1" destOrd="0" presId="urn:microsoft.com/office/officeart/2005/8/layout/radial4"/>
    <dgm:cxn modelId="{2E9486C2-E51D-49A3-A798-291DC83B4712}" type="presParOf" srcId="{E8EE6CEA-EDC7-4191-AA87-FADCACA4E283}" destId="{631BFBFA-8728-478B-A139-DD5EA855F607}" srcOrd="2" destOrd="0" presId="urn:microsoft.com/office/officeart/2005/8/layout/radial4"/>
    <dgm:cxn modelId="{1B1A0ED0-B466-4ADB-9236-1605F45FF40C}" type="presParOf" srcId="{E8EE6CEA-EDC7-4191-AA87-FADCACA4E283}" destId="{EF601F98-009A-4B54-B055-C6956B6B5B79}" srcOrd="3" destOrd="0" presId="urn:microsoft.com/office/officeart/2005/8/layout/radial4"/>
    <dgm:cxn modelId="{130AE316-8091-4245-91B3-3E33CCA4459B}" type="presParOf" srcId="{E8EE6CEA-EDC7-4191-AA87-FADCACA4E283}" destId="{7D6FC296-B06E-4C81-8A56-7D163DC0DF9D}"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DADA62-941D-425B-9679-7EFD21955AE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7325137C-5275-40BD-B753-28D69D77B555}">
      <dgm:prSet phldrT="[Texte]"/>
      <dgm:spPr/>
      <dgm:t>
        <a:bodyPr/>
        <a:lstStyle/>
        <a:p>
          <a:r>
            <a:rPr lang="fr-FR" dirty="0" smtClean="0"/>
            <a:t>Crise Algérienne </a:t>
          </a:r>
          <a:endParaRPr lang="fr-FR" dirty="0"/>
        </a:p>
      </dgm:t>
    </dgm:pt>
    <dgm:pt modelId="{A253324A-1B25-4FDF-9837-C4F89DCDD42C}" type="parTrans" cxnId="{AF60FD75-8F0B-4480-BCF9-0048101302A2}">
      <dgm:prSet/>
      <dgm:spPr/>
      <dgm:t>
        <a:bodyPr/>
        <a:lstStyle/>
        <a:p>
          <a:endParaRPr lang="fr-FR"/>
        </a:p>
      </dgm:t>
    </dgm:pt>
    <dgm:pt modelId="{91F79833-5B13-46D1-83B4-36F62A1E3715}" type="sibTrans" cxnId="{AF60FD75-8F0B-4480-BCF9-0048101302A2}">
      <dgm:prSet/>
      <dgm:spPr/>
      <dgm:t>
        <a:bodyPr/>
        <a:lstStyle/>
        <a:p>
          <a:endParaRPr lang="fr-FR"/>
        </a:p>
      </dgm:t>
    </dgm:pt>
    <dgm:pt modelId="{A8D62A36-F2B6-473E-9ECC-D28A701974DB}">
      <dgm:prSet phldrT="[Texte]"/>
      <dgm:spPr/>
      <dgm:t>
        <a:bodyPr/>
        <a:lstStyle/>
        <a:p>
          <a:r>
            <a:rPr lang="fr-FR" dirty="0" smtClean="0"/>
            <a:t>Pourquoi?</a:t>
          </a:r>
          <a:endParaRPr lang="fr-FR" dirty="0"/>
        </a:p>
      </dgm:t>
    </dgm:pt>
    <dgm:pt modelId="{29248B81-120E-4564-AAAF-ED340AA9E6A3}" type="parTrans" cxnId="{0B292282-B03D-42D1-B638-17E28A77C398}">
      <dgm:prSet/>
      <dgm:spPr/>
      <dgm:t>
        <a:bodyPr/>
        <a:lstStyle/>
        <a:p>
          <a:endParaRPr lang="fr-FR"/>
        </a:p>
      </dgm:t>
    </dgm:pt>
    <dgm:pt modelId="{22461289-B68F-4E4B-98E1-E8F9E2CDD7EC}" type="sibTrans" cxnId="{0B292282-B03D-42D1-B638-17E28A77C398}">
      <dgm:prSet/>
      <dgm:spPr/>
      <dgm:t>
        <a:bodyPr/>
        <a:lstStyle/>
        <a:p>
          <a:endParaRPr lang="fr-FR"/>
        </a:p>
      </dgm:t>
    </dgm:pt>
    <dgm:pt modelId="{AC3E85EC-0A57-4CFA-A494-80543667FB4E}">
      <dgm:prSet phldrT="[Texte]"/>
      <dgm:spPr/>
      <dgm:t>
        <a:bodyPr/>
        <a:lstStyle/>
        <a:p>
          <a:r>
            <a:rPr lang="fr-FR" dirty="0" smtClean="0"/>
            <a:t>Quels acteurs de la crise?</a:t>
          </a:r>
          <a:endParaRPr lang="fr-FR" dirty="0"/>
        </a:p>
      </dgm:t>
    </dgm:pt>
    <dgm:pt modelId="{D5F4E4B2-50F5-4D03-8AB0-B96A383DB4F9}" type="parTrans" cxnId="{5F1C7EF5-805C-490A-9BFF-2062B95287A5}">
      <dgm:prSet/>
      <dgm:spPr/>
      <dgm:t>
        <a:bodyPr/>
        <a:lstStyle/>
        <a:p>
          <a:endParaRPr lang="fr-FR"/>
        </a:p>
      </dgm:t>
    </dgm:pt>
    <dgm:pt modelId="{E18FB6DB-8896-4C13-BD19-B0418A789D25}" type="sibTrans" cxnId="{5F1C7EF5-805C-490A-9BFF-2062B95287A5}">
      <dgm:prSet/>
      <dgm:spPr/>
      <dgm:t>
        <a:bodyPr/>
        <a:lstStyle/>
        <a:p>
          <a:endParaRPr lang="fr-FR"/>
        </a:p>
      </dgm:t>
    </dgm:pt>
    <dgm:pt modelId="{F5D6774D-3202-4554-B541-A93B7A8A8974}">
      <dgm:prSet phldrT="[Texte]"/>
      <dgm:spPr/>
      <dgm:t>
        <a:bodyPr/>
        <a:lstStyle/>
        <a:p>
          <a:r>
            <a:rPr lang="fr-FR" dirty="0" smtClean="0"/>
            <a:t>Manifestations de la crise </a:t>
          </a:r>
          <a:endParaRPr lang="fr-FR" dirty="0"/>
        </a:p>
      </dgm:t>
    </dgm:pt>
    <dgm:pt modelId="{D3AAB96B-55FD-4044-8760-998AC9768B6C}" type="parTrans" cxnId="{1400F444-197C-4EA4-BF02-2F762CC5624C}">
      <dgm:prSet/>
      <dgm:spPr/>
      <dgm:t>
        <a:bodyPr/>
        <a:lstStyle/>
        <a:p>
          <a:endParaRPr lang="fr-FR"/>
        </a:p>
      </dgm:t>
    </dgm:pt>
    <dgm:pt modelId="{F02225F0-44DE-4154-8460-55B6DF2D6C67}" type="sibTrans" cxnId="{1400F444-197C-4EA4-BF02-2F762CC5624C}">
      <dgm:prSet/>
      <dgm:spPr/>
      <dgm:t>
        <a:bodyPr/>
        <a:lstStyle/>
        <a:p>
          <a:endParaRPr lang="fr-FR"/>
        </a:p>
      </dgm:t>
    </dgm:pt>
    <dgm:pt modelId="{D5F9A4F1-484B-4952-99B7-C94F0F37FFFD}">
      <dgm:prSet phldrT="[Texte]"/>
      <dgm:spPr/>
      <dgm:t>
        <a:bodyPr/>
        <a:lstStyle/>
        <a:p>
          <a:r>
            <a:rPr lang="fr-FR" dirty="0" smtClean="0"/>
            <a:t>Conséquences pour l’Algérie?</a:t>
          </a:r>
          <a:endParaRPr lang="fr-FR" dirty="0"/>
        </a:p>
      </dgm:t>
    </dgm:pt>
    <dgm:pt modelId="{D6BF7854-33A0-45DF-A4AB-3680E40C6A78}" type="parTrans" cxnId="{9D2C026C-0E1B-42BD-9512-793E2A632776}">
      <dgm:prSet/>
      <dgm:spPr/>
      <dgm:t>
        <a:bodyPr/>
        <a:lstStyle/>
        <a:p>
          <a:endParaRPr lang="fr-FR"/>
        </a:p>
      </dgm:t>
    </dgm:pt>
    <dgm:pt modelId="{002CC3D4-95EC-4731-81CE-6D29A77162C1}" type="sibTrans" cxnId="{9D2C026C-0E1B-42BD-9512-793E2A632776}">
      <dgm:prSet/>
      <dgm:spPr/>
      <dgm:t>
        <a:bodyPr/>
        <a:lstStyle/>
        <a:p>
          <a:endParaRPr lang="fr-FR"/>
        </a:p>
      </dgm:t>
    </dgm:pt>
    <dgm:pt modelId="{32D6BF52-FD4B-4DFC-8F3A-E792DC8A8637}">
      <dgm:prSet phldrT="[Texte]"/>
      <dgm:spPr/>
      <dgm:t>
        <a:bodyPr/>
        <a:lstStyle/>
        <a:p>
          <a:r>
            <a:rPr lang="fr-FR" dirty="0" smtClean="0"/>
            <a:t>Conséquences pour la France ?</a:t>
          </a:r>
          <a:endParaRPr lang="fr-FR" dirty="0"/>
        </a:p>
      </dgm:t>
    </dgm:pt>
    <dgm:pt modelId="{9AAE3D0E-E8CB-4F22-99C2-7BFBF1FA20B7}" type="parTrans" cxnId="{D725D89B-6D4F-4A65-82B0-23972208EA11}">
      <dgm:prSet/>
      <dgm:spPr/>
      <dgm:t>
        <a:bodyPr/>
        <a:lstStyle/>
        <a:p>
          <a:endParaRPr lang="fr-FR"/>
        </a:p>
      </dgm:t>
    </dgm:pt>
    <dgm:pt modelId="{9CCDE6B2-9CB6-4679-9064-6CCA34E825AB}" type="sibTrans" cxnId="{D725D89B-6D4F-4A65-82B0-23972208EA11}">
      <dgm:prSet/>
      <dgm:spPr/>
      <dgm:t>
        <a:bodyPr/>
        <a:lstStyle/>
        <a:p>
          <a:endParaRPr lang="fr-FR"/>
        </a:p>
      </dgm:t>
    </dgm:pt>
    <dgm:pt modelId="{F572301A-DBC3-43A6-9336-9A56D106A081}" type="pres">
      <dgm:prSet presAssocID="{B5DADA62-941D-425B-9679-7EFD21955AEF}" presName="cycle" presStyleCnt="0">
        <dgm:presLayoutVars>
          <dgm:chMax val="1"/>
          <dgm:dir/>
          <dgm:animLvl val="ctr"/>
          <dgm:resizeHandles val="exact"/>
        </dgm:presLayoutVars>
      </dgm:prSet>
      <dgm:spPr/>
      <dgm:t>
        <a:bodyPr/>
        <a:lstStyle/>
        <a:p>
          <a:endParaRPr lang="fr-FR"/>
        </a:p>
      </dgm:t>
    </dgm:pt>
    <dgm:pt modelId="{6BDD0D2D-D5C0-4FB2-AEDB-CD4FBA8CE725}" type="pres">
      <dgm:prSet presAssocID="{7325137C-5275-40BD-B753-28D69D77B555}" presName="centerShape" presStyleLbl="node0" presStyleIdx="0" presStyleCnt="1"/>
      <dgm:spPr/>
      <dgm:t>
        <a:bodyPr/>
        <a:lstStyle/>
        <a:p>
          <a:endParaRPr lang="fr-FR"/>
        </a:p>
      </dgm:t>
    </dgm:pt>
    <dgm:pt modelId="{9714BE06-2E9F-4F19-9627-1A1BDE1A0ABC}" type="pres">
      <dgm:prSet presAssocID="{29248B81-120E-4564-AAAF-ED340AA9E6A3}" presName="parTrans" presStyleLbl="bgSibTrans2D1" presStyleIdx="0" presStyleCnt="5"/>
      <dgm:spPr/>
      <dgm:t>
        <a:bodyPr/>
        <a:lstStyle/>
        <a:p>
          <a:endParaRPr lang="fr-FR"/>
        </a:p>
      </dgm:t>
    </dgm:pt>
    <dgm:pt modelId="{12CE98C9-27B9-40B8-8784-057383135A51}" type="pres">
      <dgm:prSet presAssocID="{A8D62A36-F2B6-473E-9ECC-D28A701974DB}" presName="node" presStyleLbl="node1" presStyleIdx="0" presStyleCnt="5">
        <dgm:presLayoutVars>
          <dgm:bulletEnabled val="1"/>
        </dgm:presLayoutVars>
      </dgm:prSet>
      <dgm:spPr/>
      <dgm:t>
        <a:bodyPr/>
        <a:lstStyle/>
        <a:p>
          <a:endParaRPr lang="fr-FR"/>
        </a:p>
      </dgm:t>
    </dgm:pt>
    <dgm:pt modelId="{F13AE8F0-8589-410A-B754-C0AC7D8469E5}" type="pres">
      <dgm:prSet presAssocID="{D5F4E4B2-50F5-4D03-8AB0-B96A383DB4F9}" presName="parTrans" presStyleLbl="bgSibTrans2D1" presStyleIdx="1" presStyleCnt="5"/>
      <dgm:spPr/>
      <dgm:t>
        <a:bodyPr/>
        <a:lstStyle/>
        <a:p>
          <a:endParaRPr lang="fr-FR"/>
        </a:p>
      </dgm:t>
    </dgm:pt>
    <dgm:pt modelId="{167A8CA0-D612-4F67-A6E4-998D99F4688D}" type="pres">
      <dgm:prSet presAssocID="{AC3E85EC-0A57-4CFA-A494-80543667FB4E}" presName="node" presStyleLbl="node1" presStyleIdx="1" presStyleCnt="5">
        <dgm:presLayoutVars>
          <dgm:bulletEnabled val="1"/>
        </dgm:presLayoutVars>
      </dgm:prSet>
      <dgm:spPr/>
      <dgm:t>
        <a:bodyPr/>
        <a:lstStyle/>
        <a:p>
          <a:endParaRPr lang="fr-FR"/>
        </a:p>
      </dgm:t>
    </dgm:pt>
    <dgm:pt modelId="{0FDBA0AC-50C9-4B9C-BA5C-CBA69A31573E}" type="pres">
      <dgm:prSet presAssocID="{D3AAB96B-55FD-4044-8760-998AC9768B6C}" presName="parTrans" presStyleLbl="bgSibTrans2D1" presStyleIdx="2" presStyleCnt="5"/>
      <dgm:spPr/>
      <dgm:t>
        <a:bodyPr/>
        <a:lstStyle/>
        <a:p>
          <a:endParaRPr lang="fr-FR"/>
        </a:p>
      </dgm:t>
    </dgm:pt>
    <dgm:pt modelId="{27C5DCE6-B6EE-4887-967D-F68BE2637988}" type="pres">
      <dgm:prSet presAssocID="{F5D6774D-3202-4554-B541-A93B7A8A8974}" presName="node" presStyleLbl="node1" presStyleIdx="2" presStyleCnt="5">
        <dgm:presLayoutVars>
          <dgm:bulletEnabled val="1"/>
        </dgm:presLayoutVars>
      </dgm:prSet>
      <dgm:spPr/>
      <dgm:t>
        <a:bodyPr/>
        <a:lstStyle/>
        <a:p>
          <a:endParaRPr lang="fr-FR"/>
        </a:p>
      </dgm:t>
    </dgm:pt>
    <dgm:pt modelId="{0E794AED-CC56-4033-8307-D5ED48B86D32}" type="pres">
      <dgm:prSet presAssocID="{D6BF7854-33A0-45DF-A4AB-3680E40C6A78}" presName="parTrans" presStyleLbl="bgSibTrans2D1" presStyleIdx="3" presStyleCnt="5"/>
      <dgm:spPr/>
      <dgm:t>
        <a:bodyPr/>
        <a:lstStyle/>
        <a:p>
          <a:endParaRPr lang="fr-FR"/>
        </a:p>
      </dgm:t>
    </dgm:pt>
    <dgm:pt modelId="{DC67396E-17A6-4F0F-9152-A309F69E0657}" type="pres">
      <dgm:prSet presAssocID="{D5F9A4F1-484B-4952-99B7-C94F0F37FFFD}" presName="node" presStyleLbl="node1" presStyleIdx="3" presStyleCnt="5">
        <dgm:presLayoutVars>
          <dgm:bulletEnabled val="1"/>
        </dgm:presLayoutVars>
      </dgm:prSet>
      <dgm:spPr/>
      <dgm:t>
        <a:bodyPr/>
        <a:lstStyle/>
        <a:p>
          <a:endParaRPr lang="fr-FR"/>
        </a:p>
      </dgm:t>
    </dgm:pt>
    <dgm:pt modelId="{81B866C0-786F-444B-A903-60EEBBAFE871}" type="pres">
      <dgm:prSet presAssocID="{9AAE3D0E-E8CB-4F22-99C2-7BFBF1FA20B7}" presName="parTrans" presStyleLbl="bgSibTrans2D1" presStyleIdx="4" presStyleCnt="5"/>
      <dgm:spPr/>
      <dgm:t>
        <a:bodyPr/>
        <a:lstStyle/>
        <a:p>
          <a:endParaRPr lang="fr-FR"/>
        </a:p>
      </dgm:t>
    </dgm:pt>
    <dgm:pt modelId="{E06807B3-E1D7-45E8-8CDD-246E3D50F678}" type="pres">
      <dgm:prSet presAssocID="{32D6BF52-FD4B-4DFC-8F3A-E792DC8A8637}" presName="node" presStyleLbl="node1" presStyleIdx="4" presStyleCnt="5" custScaleX="107367" custScaleY="103277">
        <dgm:presLayoutVars>
          <dgm:bulletEnabled val="1"/>
        </dgm:presLayoutVars>
      </dgm:prSet>
      <dgm:spPr/>
      <dgm:t>
        <a:bodyPr/>
        <a:lstStyle/>
        <a:p>
          <a:endParaRPr lang="fr-FR"/>
        </a:p>
      </dgm:t>
    </dgm:pt>
  </dgm:ptLst>
  <dgm:cxnLst>
    <dgm:cxn modelId="{D725D89B-6D4F-4A65-82B0-23972208EA11}" srcId="{7325137C-5275-40BD-B753-28D69D77B555}" destId="{32D6BF52-FD4B-4DFC-8F3A-E792DC8A8637}" srcOrd="4" destOrd="0" parTransId="{9AAE3D0E-E8CB-4F22-99C2-7BFBF1FA20B7}" sibTransId="{9CCDE6B2-9CB6-4679-9064-6CCA34E825AB}"/>
    <dgm:cxn modelId="{534CA35A-95C8-42A4-A62B-3BC4F49324A7}" type="presOf" srcId="{F5D6774D-3202-4554-B541-A93B7A8A8974}" destId="{27C5DCE6-B6EE-4887-967D-F68BE2637988}" srcOrd="0" destOrd="0" presId="urn:microsoft.com/office/officeart/2005/8/layout/radial4"/>
    <dgm:cxn modelId="{0B292282-B03D-42D1-B638-17E28A77C398}" srcId="{7325137C-5275-40BD-B753-28D69D77B555}" destId="{A8D62A36-F2B6-473E-9ECC-D28A701974DB}" srcOrd="0" destOrd="0" parTransId="{29248B81-120E-4564-AAAF-ED340AA9E6A3}" sibTransId="{22461289-B68F-4E4B-98E1-E8F9E2CDD7EC}"/>
    <dgm:cxn modelId="{A8FDDBB5-76A9-4B68-98D6-43FA19F6305E}" type="presOf" srcId="{7325137C-5275-40BD-B753-28D69D77B555}" destId="{6BDD0D2D-D5C0-4FB2-AEDB-CD4FBA8CE725}" srcOrd="0" destOrd="0" presId="urn:microsoft.com/office/officeart/2005/8/layout/radial4"/>
    <dgm:cxn modelId="{9D2C026C-0E1B-42BD-9512-793E2A632776}" srcId="{7325137C-5275-40BD-B753-28D69D77B555}" destId="{D5F9A4F1-484B-4952-99B7-C94F0F37FFFD}" srcOrd="3" destOrd="0" parTransId="{D6BF7854-33A0-45DF-A4AB-3680E40C6A78}" sibTransId="{002CC3D4-95EC-4731-81CE-6D29A77162C1}"/>
    <dgm:cxn modelId="{AF60FD75-8F0B-4480-BCF9-0048101302A2}" srcId="{B5DADA62-941D-425B-9679-7EFD21955AEF}" destId="{7325137C-5275-40BD-B753-28D69D77B555}" srcOrd="0" destOrd="0" parTransId="{A253324A-1B25-4FDF-9837-C4F89DCDD42C}" sibTransId="{91F79833-5B13-46D1-83B4-36F62A1E3715}"/>
    <dgm:cxn modelId="{EEECF382-A8A6-4186-A0D5-09AE7103D4DC}" type="presOf" srcId="{D3AAB96B-55FD-4044-8760-998AC9768B6C}" destId="{0FDBA0AC-50C9-4B9C-BA5C-CBA69A31573E}" srcOrd="0" destOrd="0" presId="urn:microsoft.com/office/officeart/2005/8/layout/radial4"/>
    <dgm:cxn modelId="{67E49E4E-2E2E-47E1-B6C5-62A6662DF158}" type="presOf" srcId="{B5DADA62-941D-425B-9679-7EFD21955AEF}" destId="{F572301A-DBC3-43A6-9336-9A56D106A081}" srcOrd="0" destOrd="0" presId="urn:microsoft.com/office/officeart/2005/8/layout/radial4"/>
    <dgm:cxn modelId="{1400F444-197C-4EA4-BF02-2F762CC5624C}" srcId="{7325137C-5275-40BD-B753-28D69D77B555}" destId="{F5D6774D-3202-4554-B541-A93B7A8A8974}" srcOrd="2" destOrd="0" parTransId="{D3AAB96B-55FD-4044-8760-998AC9768B6C}" sibTransId="{F02225F0-44DE-4154-8460-55B6DF2D6C67}"/>
    <dgm:cxn modelId="{60502C89-0132-408E-A8EB-2EA8F701A16D}" type="presOf" srcId="{32D6BF52-FD4B-4DFC-8F3A-E792DC8A8637}" destId="{E06807B3-E1D7-45E8-8CDD-246E3D50F678}" srcOrd="0" destOrd="0" presId="urn:microsoft.com/office/officeart/2005/8/layout/radial4"/>
    <dgm:cxn modelId="{5F1C7EF5-805C-490A-9BFF-2062B95287A5}" srcId="{7325137C-5275-40BD-B753-28D69D77B555}" destId="{AC3E85EC-0A57-4CFA-A494-80543667FB4E}" srcOrd="1" destOrd="0" parTransId="{D5F4E4B2-50F5-4D03-8AB0-B96A383DB4F9}" sibTransId="{E18FB6DB-8896-4C13-BD19-B0418A789D25}"/>
    <dgm:cxn modelId="{A51CBF77-EF10-4E49-A6A8-547BC793A7CF}" type="presOf" srcId="{9AAE3D0E-E8CB-4F22-99C2-7BFBF1FA20B7}" destId="{81B866C0-786F-444B-A903-60EEBBAFE871}" srcOrd="0" destOrd="0" presId="urn:microsoft.com/office/officeart/2005/8/layout/radial4"/>
    <dgm:cxn modelId="{7517ACBE-7B20-4CED-B182-25025D27872A}" type="presOf" srcId="{D5F4E4B2-50F5-4D03-8AB0-B96A383DB4F9}" destId="{F13AE8F0-8589-410A-B754-C0AC7D8469E5}" srcOrd="0" destOrd="0" presId="urn:microsoft.com/office/officeart/2005/8/layout/radial4"/>
    <dgm:cxn modelId="{62D48846-7713-4699-B8A5-2F0D1FA50CC2}" type="presOf" srcId="{AC3E85EC-0A57-4CFA-A494-80543667FB4E}" destId="{167A8CA0-D612-4F67-A6E4-998D99F4688D}" srcOrd="0" destOrd="0" presId="urn:microsoft.com/office/officeart/2005/8/layout/radial4"/>
    <dgm:cxn modelId="{F23441AD-A424-43E5-905B-31720750DAA2}" type="presOf" srcId="{D6BF7854-33A0-45DF-A4AB-3680E40C6A78}" destId="{0E794AED-CC56-4033-8307-D5ED48B86D32}" srcOrd="0" destOrd="0" presId="urn:microsoft.com/office/officeart/2005/8/layout/radial4"/>
    <dgm:cxn modelId="{6B48EE89-E13D-4F61-8A68-0DD2F95465B2}" type="presOf" srcId="{A8D62A36-F2B6-473E-9ECC-D28A701974DB}" destId="{12CE98C9-27B9-40B8-8784-057383135A51}" srcOrd="0" destOrd="0" presId="urn:microsoft.com/office/officeart/2005/8/layout/radial4"/>
    <dgm:cxn modelId="{C10D9211-4D4D-4162-81CD-66535F84C25B}" type="presOf" srcId="{D5F9A4F1-484B-4952-99B7-C94F0F37FFFD}" destId="{DC67396E-17A6-4F0F-9152-A309F69E0657}" srcOrd="0" destOrd="0" presId="urn:microsoft.com/office/officeart/2005/8/layout/radial4"/>
    <dgm:cxn modelId="{1BCEB35C-A1CD-4EED-940F-D2CC221670BE}" type="presOf" srcId="{29248B81-120E-4564-AAAF-ED340AA9E6A3}" destId="{9714BE06-2E9F-4F19-9627-1A1BDE1A0ABC}" srcOrd="0" destOrd="0" presId="urn:microsoft.com/office/officeart/2005/8/layout/radial4"/>
    <dgm:cxn modelId="{306EFBCF-8C30-4062-83FB-FAF9F9D81952}" type="presParOf" srcId="{F572301A-DBC3-43A6-9336-9A56D106A081}" destId="{6BDD0D2D-D5C0-4FB2-AEDB-CD4FBA8CE725}" srcOrd="0" destOrd="0" presId="urn:microsoft.com/office/officeart/2005/8/layout/radial4"/>
    <dgm:cxn modelId="{F95AD8E6-F6D2-4CC1-86F1-0944B4C2889D}" type="presParOf" srcId="{F572301A-DBC3-43A6-9336-9A56D106A081}" destId="{9714BE06-2E9F-4F19-9627-1A1BDE1A0ABC}" srcOrd="1" destOrd="0" presId="urn:microsoft.com/office/officeart/2005/8/layout/radial4"/>
    <dgm:cxn modelId="{EEBDB8E4-CF1C-402E-975A-9551C5DED68F}" type="presParOf" srcId="{F572301A-DBC3-43A6-9336-9A56D106A081}" destId="{12CE98C9-27B9-40B8-8784-057383135A51}" srcOrd="2" destOrd="0" presId="urn:microsoft.com/office/officeart/2005/8/layout/radial4"/>
    <dgm:cxn modelId="{1205771D-E0DB-4745-8E29-6A570262DF92}" type="presParOf" srcId="{F572301A-DBC3-43A6-9336-9A56D106A081}" destId="{F13AE8F0-8589-410A-B754-C0AC7D8469E5}" srcOrd="3" destOrd="0" presId="urn:microsoft.com/office/officeart/2005/8/layout/radial4"/>
    <dgm:cxn modelId="{82D90FC0-8C98-4715-911C-8A76136745EC}" type="presParOf" srcId="{F572301A-DBC3-43A6-9336-9A56D106A081}" destId="{167A8CA0-D612-4F67-A6E4-998D99F4688D}" srcOrd="4" destOrd="0" presId="urn:microsoft.com/office/officeart/2005/8/layout/radial4"/>
    <dgm:cxn modelId="{809719F7-F7D8-4B33-89A6-A191C54EF556}" type="presParOf" srcId="{F572301A-DBC3-43A6-9336-9A56D106A081}" destId="{0FDBA0AC-50C9-4B9C-BA5C-CBA69A31573E}" srcOrd="5" destOrd="0" presId="urn:microsoft.com/office/officeart/2005/8/layout/radial4"/>
    <dgm:cxn modelId="{54A48CF5-A172-4B1B-BB0A-4ACBA739338D}" type="presParOf" srcId="{F572301A-DBC3-43A6-9336-9A56D106A081}" destId="{27C5DCE6-B6EE-4887-967D-F68BE2637988}" srcOrd="6" destOrd="0" presId="urn:microsoft.com/office/officeart/2005/8/layout/radial4"/>
    <dgm:cxn modelId="{DA08DD4A-F10E-4C8C-993A-975D4B8174F6}" type="presParOf" srcId="{F572301A-DBC3-43A6-9336-9A56D106A081}" destId="{0E794AED-CC56-4033-8307-D5ED48B86D32}" srcOrd="7" destOrd="0" presId="urn:microsoft.com/office/officeart/2005/8/layout/radial4"/>
    <dgm:cxn modelId="{467B35DD-0BCF-420E-BF05-C169533ADD64}" type="presParOf" srcId="{F572301A-DBC3-43A6-9336-9A56D106A081}" destId="{DC67396E-17A6-4F0F-9152-A309F69E0657}" srcOrd="8" destOrd="0" presId="urn:microsoft.com/office/officeart/2005/8/layout/radial4"/>
    <dgm:cxn modelId="{770CCAB5-7D25-41B6-A226-57C8E2BF2C41}" type="presParOf" srcId="{F572301A-DBC3-43A6-9336-9A56D106A081}" destId="{81B866C0-786F-444B-A903-60EEBBAFE871}" srcOrd="9" destOrd="0" presId="urn:microsoft.com/office/officeart/2005/8/layout/radial4"/>
    <dgm:cxn modelId="{628451D5-2651-44D1-BDE0-6B687D170FD4}" type="presParOf" srcId="{F572301A-DBC3-43A6-9336-9A56D106A081}" destId="{E06807B3-E1D7-45E8-8CDD-246E3D50F678}"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E947A6-8672-461B-84B2-1B4F0ADB2F60}"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fr-FR"/>
        </a:p>
      </dgm:t>
    </dgm:pt>
    <dgm:pt modelId="{564F6A6A-DE7A-4B82-88D5-5427ECEE3CEE}">
      <dgm:prSet phldrT="[Texte]"/>
      <dgm:spPr/>
      <dgm:t>
        <a:bodyPr/>
        <a:lstStyle/>
        <a:p>
          <a:r>
            <a:rPr lang="fr-FR" dirty="0" smtClean="0"/>
            <a:t>Double objectif </a:t>
          </a:r>
          <a:endParaRPr lang="fr-FR" dirty="0"/>
        </a:p>
      </dgm:t>
    </dgm:pt>
    <dgm:pt modelId="{2C08A5F2-8EC7-4DAB-953A-C38D71A68030}" type="parTrans" cxnId="{BB17AE36-3FFE-44CC-B763-50A9535D870A}">
      <dgm:prSet/>
      <dgm:spPr/>
      <dgm:t>
        <a:bodyPr/>
        <a:lstStyle/>
        <a:p>
          <a:endParaRPr lang="fr-FR"/>
        </a:p>
      </dgm:t>
    </dgm:pt>
    <dgm:pt modelId="{891B8A9E-DBC6-4D72-954D-C98490C3FC87}" type="sibTrans" cxnId="{BB17AE36-3FFE-44CC-B763-50A9535D870A}">
      <dgm:prSet/>
      <dgm:spPr/>
      <dgm:t>
        <a:bodyPr/>
        <a:lstStyle/>
        <a:p>
          <a:endParaRPr lang="fr-FR"/>
        </a:p>
      </dgm:t>
    </dgm:pt>
    <dgm:pt modelId="{FAF1523C-8FFB-4C1E-BC5A-1307ED98998A}">
      <dgm:prSet phldrT="[Texte]"/>
      <dgm:spPr/>
      <dgm:t>
        <a:bodyPr/>
        <a:lstStyle/>
        <a:p>
          <a:r>
            <a:rPr lang="fr-FR" dirty="0" smtClean="0"/>
            <a:t>Montrer comment conflits et histoire s’inscrivent dans les mémoires des populations </a:t>
          </a:r>
          <a:endParaRPr lang="fr-FR" dirty="0"/>
        </a:p>
      </dgm:t>
    </dgm:pt>
    <dgm:pt modelId="{53E47B0E-7C61-4999-BD01-9787878EDECA}" type="parTrans" cxnId="{78D4DA7A-5799-43D8-B4EA-6363A772BA00}">
      <dgm:prSet/>
      <dgm:spPr/>
      <dgm:t>
        <a:bodyPr/>
        <a:lstStyle/>
        <a:p>
          <a:endParaRPr lang="fr-FR"/>
        </a:p>
      </dgm:t>
    </dgm:pt>
    <dgm:pt modelId="{8F1E2571-ECB2-4C21-84CA-872239EE1E60}" type="sibTrans" cxnId="{78D4DA7A-5799-43D8-B4EA-6363A772BA00}">
      <dgm:prSet/>
      <dgm:spPr/>
      <dgm:t>
        <a:bodyPr/>
        <a:lstStyle/>
        <a:p>
          <a:endParaRPr lang="fr-FR"/>
        </a:p>
      </dgm:t>
    </dgm:pt>
    <dgm:pt modelId="{64D792CE-6728-451F-95EE-274FAA872D8B}">
      <dgm:prSet phldrT="[Texte]"/>
      <dgm:spPr/>
      <dgm:t>
        <a:bodyPr/>
        <a:lstStyle/>
        <a:p>
          <a:r>
            <a:rPr lang="fr-FR" dirty="0" smtClean="0"/>
            <a:t>Etudier le rôle de la connaissance historique et justice dans la manière dont états et sociétés se reconstruisent </a:t>
          </a:r>
          <a:endParaRPr lang="fr-FR" dirty="0"/>
        </a:p>
      </dgm:t>
    </dgm:pt>
    <dgm:pt modelId="{A92F92FE-46B2-4BCC-952B-653629126ECA}" type="parTrans" cxnId="{5AF697E1-A8AA-4308-BBAC-10A354BEF668}">
      <dgm:prSet/>
      <dgm:spPr/>
      <dgm:t>
        <a:bodyPr/>
        <a:lstStyle/>
        <a:p>
          <a:endParaRPr lang="fr-FR"/>
        </a:p>
      </dgm:t>
    </dgm:pt>
    <dgm:pt modelId="{623EEB14-3E79-4DD0-B14A-227BABD4453F}" type="sibTrans" cxnId="{5AF697E1-A8AA-4308-BBAC-10A354BEF668}">
      <dgm:prSet/>
      <dgm:spPr/>
      <dgm:t>
        <a:bodyPr/>
        <a:lstStyle/>
        <a:p>
          <a:endParaRPr lang="fr-FR"/>
        </a:p>
      </dgm:t>
    </dgm:pt>
    <dgm:pt modelId="{7BB3D3B5-5BD1-44D1-A6C8-33D02A850C63}">
      <dgm:prSet phldrT="[Texte]"/>
      <dgm:spPr/>
      <dgm:t>
        <a:bodyPr/>
        <a:lstStyle/>
        <a:p>
          <a:r>
            <a:rPr lang="fr-FR" dirty="0" smtClean="0"/>
            <a:t>Axe</a:t>
          </a:r>
          <a:r>
            <a:rPr lang="fr-FR" baseline="0" dirty="0" smtClean="0"/>
            <a:t> 1: histoire et mémoires des conflits </a:t>
          </a:r>
          <a:endParaRPr lang="fr-FR" dirty="0"/>
        </a:p>
      </dgm:t>
    </dgm:pt>
    <dgm:pt modelId="{5F52FCE4-3DB3-4164-8263-44D9F585054F}" type="parTrans" cxnId="{EAAD92D8-9F2F-4636-B68A-30C40F75D339}">
      <dgm:prSet/>
      <dgm:spPr/>
      <dgm:t>
        <a:bodyPr/>
        <a:lstStyle/>
        <a:p>
          <a:endParaRPr lang="fr-FR"/>
        </a:p>
      </dgm:t>
    </dgm:pt>
    <dgm:pt modelId="{3AF4183B-1714-47FA-94EC-23BFE13F7F14}" type="sibTrans" cxnId="{EAAD92D8-9F2F-4636-B68A-30C40F75D339}">
      <dgm:prSet/>
      <dgm:spPr/>
      <dgm:t>
        <a:bodyPr/>
        <a:lstStyle/>
        <a:p>
          <a:endParaRPr lang="fr-FR"/>
        </a:p>
      </dgm:t>
    </dgm:pt>
    <dgm:pt modelId="{73CC4F1C-8E44-463E-AC47-9DA15C05F2A9}">
      <dgm:prSet phldrT="[Texte]"/>
      <dgm:spPr/>
      <dgm:t>
        <a:bodyPr/>
        <a:lstStyle/>
        <a:p>
          <a:r>
            <a:rPr lang="fr-FR" dirty="0" smtClean="0"/>
            <a:t>Jalon</a:t>
          </a:r>
          <a:r>
            <a:rPr lang="fr-FR" baseline="0" dirty="0" smtClean="0"/>
            <a:t> 1: causes de la 1ere GM</a:t>
          </a:r>
          <a:endParaRPr lang="fr-FR" dirty="0"/>
        </a:p>
      </dgm:t>
    </dgm:pt>
    <dgm:pt modelId="{7F86E7F7-E844-42DE-8A55-5224DA67D003}" type="parTrans" cxnId="{EB9FAA8B-40E4-44A5-AE6A-DE5FC36FD20A}">
      <dgm:prSet/>
      <dgm:spPr/>
      <dgm:t>
        <a:bodyPr/>
        <a:lstStyle/>
        <a:p>
          <a:endParaRPr lang="fr-FR"/>
        </a:p>
      </dgm:t>
    </dgm:pt>
    <dgm:pt modelId="{737AB0E1-5042-4C30-AF5C-5CFBED28A72E}" type="sibTrans" cxnId="{EB9FAA8B-40E4-44A5-AE6A-DE5FC36FD20A}">
      <dgm:prSet/>
      <dgm:spPr/>
      <dgm:t>
        <a:bodyPr/>
        <a:lstStyle/>
        <a:p>
          <a:endParaRPr lang="fr-FR"/>
        </a:p>
      </dgm:t>
    </dgm:pt>
    <dgm:pt modelId="{1189D3EF-243C-47C0-B99A-4441CCBE83DE}">
      <dgm:prSet phldrT="[Texte]"/>
      <dgm:spPr/>
      <dgm:t>
        <a:bodyPr/>
        <a:lstStyle/>
        <a:p>
          <a:r>
            <a:rPr lang="fr-FR" dirty="0" smtClean="0"/>
            <a:t>Jalon 2: Mémoires et histoire d’un conflit: la guerre d’Algérie</a:t>
          </a:r>
          <a:endParaRPr lang="fr-FR" dirty="0"/>
        </a:p>
      </dgm:t>
    </dgm:pt>
    <dgm:pt modelId="{9A25C0AC-8DBA-4888-8067-E13A1E6E713D}" type="parTrans" cxnId="{D3ECCC1B-4BC0-4D14-B2F8-7FD2C387A196}">
      <dgm:prSet/>
      <dgm:spPr/>
      <dgm:t>
        <a:bodyPr/>
        <a:lstStyle/>
        <a:p>
          <a:endParaRPr lang="fr-FR"/>
        </a:p>
      </dgm:t>
    </dgm:pt>
    <dgm:pt modelId="{42BAEE20-A506-4F14-BFB8-55BEFB0965DF}" type="sibTrans" cxnId="{D3ECCC1B-4BC0-4D14-B2F8-7FD2C387A196}">
      <dgm:prSet/>
      <dgm:spPr/>
      <dgm:t>
        <a:bodyPr/>
        <a:lstStyle/>
        <a:p>
          <a:endParaRPr lang="fr-FR"/>
        </a:p>
      </dgm:t>
    </dgm:pt>
    <dgm:pt modelId="{AE9C706B-CD09-4519-B8D5-58A1CDCDB420}">
      <dgm:prSet phldrT="[Texte]"/>
      <dgm:spPr/>
      <dgm:t>
        <a:bodyPr/>
        <a:lstStyle/>
        <a:p>
          <a:r>
            <a:rPr lang="fr-FR" dirty="0" smtClean="0"/>
            <a:t>Axe 2, Histoire, mémoire et justice </a:t>
          </a:r>
          <a:endParaRPr lang="fr-FR" dirty="0"/>
        </a:p>
      </dgm:t>
    </dgm:pt>
    <dgm:pt modelId="{FFB6A5D6-9646-4CAE-9E3F-EA8A6117219F}" type="parTrans" cxnId="{16BC749C-A011-42D3-88F6-97AAA322AF29}">
      <dgm:prSet/>
      <dgm:spPr/>
      <dgm:t>
        <a:bodyPr/>
        <a:lstStyle/>
        <a:p>
          <a:endParaRPr lang="fr-FR"/>
        </a:p>
      </dgm:t>
    </dgm:pt>
    <dgm:pt modelId="{2B44D418-8455-4E2D-9AFB-1689BCBB83D4}" type="sibTrans" cxnId="{16BC749C-A011-42D3-88F6-97AAA322AF29}">
      <dgm:prSet/>
      <dgm:spPr/>
      <dgm:t>
        <a:bodyPr/>
        <a:lstStyle/>
        <a:p>
          <a:endParaRPr lang="fr-FR"/>
        </a:p>
      </dgm:t>
    </dgm:pt>
    <dgm:pt modelId="{9B58388A-D863-4E63-80B9-F51C40E57642}">
      <dgm:prSet phldrT="[Texte]" custT="1"/>
      <dgm:spPr/>
      <dgm:t>
        <a:bodyPr/>
        <a:lstStyle/>
        <a:p>
          <a:r>
            <a:rPr lang="fr-FR" sz="1600" dirty="0" smtClean="0"/>
            <a:t>Objet conclusif: l’Histoire et les mémoires du génocide des juifs et des tsiganes ( un jalon porte sur le génocide dans la littérature et le cinéma)</a:t>
          </a:r>
          <a:endParaRPr lang="fr-FR" sz="1600" dirty="0"/>
        </a:p>
      </dgm:t>
    </dgm:pt>
    <dgm:pt modelId="{41DE6DDE-CE09-4237-B02D-4192B7C9BC42}" type="parTrans" cxnId="{39E0DE1D-34BC-4551-BC31-CC7DC515D71F}">
      <dgm:prSet/>
      <dgm:spPr/>
      <dgm:t>
        <a:bodyPr/>
        <a:lstStyle/>
        <a:p>
          <a:endParaRPr lang="fr-FR"/>
        </a:p>
      </dgm:t>
    </dgm:pt>
    <dgm:pt modelId="{45DEECA6-4CB5-445E-B9EE-E7E72D1EB1BC}" type="sibTrans" cxnId="{39E0DE1D-34BC-4551-BC31-CC7DC515D71F}">
      <dgm:prSet/>
      <dgm:spPr/>
      <dgm:t>
        <a:bodyPr/>
        <a:lstStyle/>
        <a:p>
          <a:endParaRPr lang="fr-FR"/>
        </a:p>
      </dgm:t>
    </dgm:pt>
    <dgm:pt modelId="{72AB8DB3-256F-4D8A-89D4-5C1B02BAD33E}" type="pres">
      <dgm:prSet presAssocID="{C6E947A6-8672-461B-84B2-1B4F0ADB2F60}" presName="Name0" presStyleCnt="0">
        <dgm:presLayoutVars>
          <dgm:chMax val="3"/>
          <dgm:chPref val="1"/>
          <dgm:dir/>
          <dgm:animLvl val="lvl"/>
          <dgm:resizeHandles/>
        </dgm:presLayoutVars>
      </dgm:prSet>
      <dgm:spPr/>
      <dgm:t>
        <a:bodyPr/>
        <a:lstStyle/>
        <a:p>
          <a:endParaRPr lang="fr-FR"/>
        </a:p>
      </dgm:t>
    </dgm:pt>
    <dgm:pt modelId="{76A07876-050E-4D7D-8100-6D07BCC7DE14}" type="pres">
      <dgm:prSet presAssocID="{C6E947A6-8672-461B-84B2-1B4F0ADB2F60}" presName="outerBox" presStyleCnt="0"/>
      <dgm:spPr/>
    </dgm:pt>
    <dgm:pt modelId="{98394546-2FB2-4169-A8F0-B51190B2CF1E}" type="pres">
      <dgm:prSet presAssocID="{C6E947A6-8672-461B-84B2-1B4F0ADB2F60}" presName="outerBoxParent" presStyleLbl="node1" presStyleIdx="0" presStyleCnt="3"/>
      <dgm:spPr/>
      <dgm:t>
        <a:bodyPr/>
        <a:lstStyle/>
        <a:p>
          <a:endParaRPr lang="fr-FR"/>
        </a:p>
      </dgm:t>
    </dgm:pt>
    <dgm:pt modelId="{EA526E6E-C4F4-41B3-8AA5-12DE50711327}" type="pres">
      <dgm:prSet presAssocID="{C6E947A6-8672-461B-84B2-1B4F0ADB2F60}" presName="outerBoxChildren" presStyleCnt="0"/>
      <dgm:spPr/>
    </dgm:pt>
    <dgm:pt modelId="{4F766524-12A8-4161-8055-474D31D2AC7C}" type="pres">
      <dgm:prSet presAssocID="{FAF1523C-8FFB-4C1E-BC5A-1307ED98998A}" presName="oChild" presStyleLbl="fgAcc1" presStyleIdx="0" presStyleCnt="5">
        <dgm:presLayoutVars>
          <dgm:bulletEnabled val="1"/>
        </dgm:presLayoutVars>
      </dgm:prSet>
      <dgm:spPr/>
      <dgm:t>
        <a:bodyPr/>
        <a:lstStyle/>
        <a:p>
          <a:endParaRPr lang="fr-FR"/>
        </a:p>
      </dgm:t>
    </dgm:pt>
    <dgm:pt modelId="{AD8685D4-0A59-46F7-A0FC-CBA118F9EA4A}" type="pres">
      <dgm:prSet presAssocID="{8F1E2571-ECB2-4C21-84CA-872239EE1E60}" presName="outerSibTrans" presStyleCnt="0"/>
      <dgm:spPr/>
    </dgm:pt>
    <dgm:pt modelId="{ACAFB05F-AE18-4106-8A04-35B500984217}" type="pres">
      <dgm:prSet presAssocID="{64D792CE-6728-451F-95EE-274FAA872D8B}" presName="oChild" presStyleLbl="fgAcc1" presStyleIdx="1" presStyleCnt="5">
        <dgm:presLayoutVars>
          <dgm:bulletEnabled val="1"/>
        </dgm:presLayoutVars>
      </dgm:prSet>
      <dgm:spPr/>
      <dgm:t>
        <a:bodyPr/>
        <a:lstStyle/>
        <a:p>
          <a:endParaRPr lang="fr-FR"/>
        </a:p>
      </dgm:t>
    </dgm:pt>
    <dgm:pt modelId="{CAB08D9F-AEEE-4B90-B9FF-8DDEFE08202F}" type="pres">
      <dgm:prSet presAssocID="{C6E947A6-8672-461B-84B2-1B4F0ADB2F60}" presName="middleBox" presStyleCnt="0"/>
      <dgm:spPr/>
    </dgm:pt>
    <dgm:pt modelId="{C02C3C69-2CEC-46FC-96A4-FDFB30BAD6C2}" type="pres">
      <dgm:prSet presAssocID="{C6E947A6-8672-461B-84B2-1B4F0ADB2F60}" presName="middleBoxParent" presStyleLbl="node1" presStyleIdx="1" presStyleCnt="3"/>
      <dgm:spPr/>
      <dgm:t>
        <a:bodyPr/>
        <a:lstStyle/>
        <a:p>
          <a:endParaRPr lang="fr-FR"/>
        </a:p>
      </dgm:t>
    </dgm:pt>
    <dgm:pt modelId="{8835AFD4-E0D2-4E8F-BB8E-D18CACA7246A}" type="pres">
      <dgm:prSet presAssocID="{C6E947A6-8672-461B-84B2-1B4F0ADB2F60}" presName="middleBoxChildren" presStyleCnt="0"/>
      <dgm:spPr/>
    </dgm:pt>
    <dgm:pt modelId="{5C120A3C-0A9D-4F4F-9CE2-63B35265BCD7}" type="pres">
      <dgm:prSet presAssocID="{73CC4F1C-8E44-463E-AC47-9DA15C05F2A9}" presName="mChild" presStyleLbl="fgAcc1" presStyleIdx="2" presStyleCnt="5">
        <dgm:presLayoutVars>
          <dgm:bulletEnabled val="1"/>
        </dgm:presLayoutVars>
      </dgm:prSet>
      <dgm:spPr/>
      <dgm:t>
        <a:bodyPr/>
        <a:lstStyle/>
        <a:p>
          <a:endParaRPr lang="fr-FR"/>
        </a:p>
      </dgm:t>
    </dgm:pt>
    <dgm:pt modelId="{E86C6092-362B-4160-B1B2-1B162BEC7AE2}" type="pres">
      <dgm:prSet presAssocID="{737AB0E1-5042-4C30-AF5C-5CFBED28A72E}" presName="middleSibTrans" presStyleCnt="0"/>
      <dgm:spPr/>
    </dgm:pt>
    <dgm:pt modelId="{1F98337E-1468-4CAD-8066-05F22EFBA85A}" type="pres">
      <dgm:prSet presAssocID="{1189D3EF-243C-47C0-B99A-4441CCBE83DE}" presName="mChild" presStyleLbl="fgAcc1" presStyleIdx="3" presStyleCnt="5">
        <dgm:presLayoutVars>
          <dgm:bulletEnabled val="1"/>
        </dgm:presLayoutVars>
      </dgm:prSet>
      <dgm:spPr/>
      <dgm:t>
        <a:bodyPr/>
        <a:lstStyle/>
        <a:p>
          <a:endParaRPr lang="fr-FR"/>
        </a:p>
      </dgm:t>
    </dgm:pt>
    <dgm:pt modelId="{FD614047-D3E2-4C1D-AD80-D496669C3AB8}" type="pres">
      <dgm:prSet presAssocID="{C6E947A6-8672-461B-84B2-1B4F0ADB2F60}" presName="centerBox" presStyleCnt="0"/>
      <dgm:spPr/>
    </dgm:pt>
    <dgm:pt modelId="{3E99C80A-1A2A-4087-A1C0-3DD4BFDDD330}" type="pres">
      <dgm:prSet presAssocID="{C6E947A6-8672-461B-84B2-1B4F0ADB2F60}" presName="centerBoxParent" presStyleLbl="node1" presStyleIdx="2" presStyleCnt="3"/>
      <dgm:spPr/>
      <dgm:t>
        <a:bodyPr/>
        <a:lstStyle/>
        <a:p>
          <a:endParaRPr lang="fr-FR"/>
        </a:p>
      </dgm:t>
    </dgm:pt>
    <dgm:pt modelId="{8C498B54-40C4-4C09-A98A-D96A16CA2ED4}" type="pres">
      <dgm:prSet presAssocID="{C6E947A6-8672-461B-84B2-1B4F0ADB2F60}" presName="centerBoxChildren" presStyleCnt="0"/>
      <dgm:spPr/>
    </dgm:pt>
    <dgm:pt modelId="{37ABB02A-3532-43B1-80CE-D8E6CED34BFF}" type="pres">
      <dgm:prSet presAssocID="{9B58388A-D863-4E63-80B9-F51C40E57642}" presName="cChild" presStyleLbl="fgAcc1" presStyleIdx="4" presStyleCnt="5">
        <dgm:presLayoutVars>
          <dgm:bulletEnabled val="1"/>
        </dgm:presLayoutVars>
      </dgm:prSet>
      <dgm:spPr/>
      <dgm:t>
        <a:bodyPr/>
        <a:lstStyle/>
        <a:p>
          <a:endParaRPr lang="fr-FR"/>
        </a:p>
      </dgm:t>
    </dgm:pt>
  </dgm:ptLst>
  <dgm:cxnLst>
    <dgm:cxn modelId="{0AD971D9-FB95-47BC-B1A1-2901F0EFF7AE}" type="presOf" srcId="{1189D3EF-243C-47C0-B99A-4441CCBE83DE}" destId="{1F98337E-1468-4CAD-8066-05F22EFBA85A}" srcOrd="0" destOrd="0" presId="urn:microsoft.com/office/officeart/2005/8/layout/target2"/>
    <dgm:cxn modelId="{EAAD92D8-9F2F-4636-B68A-30C40F75D339}" srcId="{C6E947A6-8672-461B-84B2-1B4F0ADB2F60}" destId="{7BB3D3B5-5BD1-44D1-A6C8-33D02A850C63}" srcOrd="1" destOrd="0" parTransId="{5F52FCE4-3DB3-4164-8263-44D9F585054F}" sibTransId="{3AF4183B-1714-47FA-94EC-23BFE13F7F14}"/>
    <dgm:cxn modelId="{39E0DE1D-34BC-4551-BC31-CC7DC515D71F}" srcId="{AE9C706B-CD09-4519-B8D5-58A1CDCDB420}" destId="{9B58388A-D863-4E63-80B9-F51C40E57642}" srcOrd="0" destOrd="0" parTransId="{41DE6DDE-CE09-4237-B02D-4192B7C9BC42}" sibTransId="{45DEECA6-4CB5-445E-B9EE-E7E72D1EB1BC}"/>
    <dgm:cxn modelId="{799DFB44-28B3-46CF-A945-17BF6E6C6750}" type="presOf" srcId="{AE9C706B-CD09-4519-B8D5-58A1CDCDB420}" destId="{3E99C80A-1A2A-4087-A1C0-3DD4BFDDD330}" srcOrd="0" destOrd="0" presId="urn:microsoft.com/office/officeart/2005/8/layout/target2"/>
    <dgm:cxn modelId="{D3ECCC1B-4BC0-4D14-B2F8-7FD2C387A196}" srcId="{7BB3D3B5-5BD1-44D1-A6C8-33D02A850C63}" destId="{1189D3EF-243C-47C0-B99A-4441CCBE83DE}" srcOrd="1" destOrd="0" parTransId="{9A25C0AC-8DBA-4888-8067-E13A1E6E713D}" sibTransId="{42BAEE20-A506-4F14-BFB8-55BEFB0965DF}"/>
    <dgm:cxn modelId="{EB9FAA8B-40E4-44A5-AE6A-DE5FC36FD20A}" srcId="{7BB3D3B5-5BD1-44D1-A6C8-33D02A850C63}" destId="{73CC4F1C-8E44-463E-AC47-9DA15C05F2A9}" srcOrd="0" destOrd="0" parTransId="{7F86E7F7-E844-42DE-8A55-5224DA67D003}" sibTransId="{737AB0E1-5042-4C30-AF5C-5CFBED28A72E}"/>
    <dgm:cxn modelId="{4C398A09-1EBE-4DA1-B0AE-2FCB84BCD89C}" type="presOf" srcId="{9B58388A-D863-4E63-80B9-F51C40E57642}" destId="{37ABB02A-3532-43B1-80CE-D8E6CED34BFF}" srcOrd="0" destOrd="0" presId="urn:microsoft.com/office/officeart/2005/8/layout/target2"/>
    <dgm:cxn modelId="{BB17AE36-3FFE-44CC-B763-50A9535D870A}" srcId="{C6E947A6-8672-461B-84B2-1B4F0ADB2F60}" destId="{564F6A6A-DE7A-4B82-88D5-5427ECEE3CEE}" srcOrd="0" destOrd="0" parTransId="{2C08A5F2-8EC7-4DAB-953A-C38D71A68030}" sibTransId="{891B8A9E-DBC6-4D72-954D-C98490C3FC87}"/>
    <dgm:cxn modelId="{681F0AB3-E8AD-457A-BBB0-2CA932EC23E4}" type="presOf" srcId="{564F6A6A-DE7A-4B82-88D5-5427ECEE3CEE}" destId="{98394546-2FB2-4169-A8F0-B51190B2CF1E}" srcOrd="0" destOrd="0" presId="urn:microsoft.com/office/officeart/2005/8/layout/target2"/>
    <dgm:cxn modelId="{630F8568-D472-421B-AB1A-936C2A19D2A7}" type="presOf" srcId="{FAF1523C-8FFB-4C1E-BC5A-1307ED98998A}" destId="{4F766524-12A8-4161-8055-474D31D2AC7C}" srcOrd="0" destOrd="0" presId="urn:microsoft.com/office/officeart/2005/8/layout/target2"/>
    <dgm:cxn modelId="{5AF697E1-A8AA-4308-BBAC-10A354BEF668}" srcId="{564F6A6A-DE7A-4B82-88D5-5427ECEE3CEE}" destId="{64D792CE-6728-451F-95EE-274FAA872D8B}" srcOrd="1" destOrd="0" parTransId="{A92F92FE-46B2-4BCC-952B-653629126ECA}" sibTransId="{623EEB14-3E79-4DD0-B14A-227BABD4453F}"/>
    <dgm:cxn modelId="{78D4DA7A-5799-43D8-B4EA-6363A772BA00}" srcId="{564F6A6A-DE7A-4B82-88D5-5427ECEE3CEE}" destId="{FAF1523C-8FFB-4C1E-BC5A-1307ED98998A}" srcOrd="0" destOrd="0" parTransId="{53E47B0E-7C61-4999-BD01-9787878EDECA}" sibTransId="{8F1E2571-ECB2-4C21-84CA-872239EE1E60}"/>
    <dgm:cxn modelId="{FBC549F3-172F-415A-B5AF-7AC3601AFEB2}" type="presOf" srcId="{64D792CE-6728-451F-95EE-274FAA872D8B}" destId="{ACAFB05F-AE18-4106-8A04-35B500984217}" srcOrd="0" destOrd="0" presId="urn:microsoft.com/office/officeart/2005/8/layout/target2"/>
    <dgm:cxn modelId="{E1EB13C7-FD48-4C67-9AA0-A86747F0C0E0}" type="presOf" srcId="{73CC4F1C-8E44-463E-AC47-9DA15C05F2A9}" destId="{5C120A3C-0A9D-4F4F-9CE2-63B35265BCD7}" srcOrd="0" destOrd="0" presId="urn:microsoft.com/office/officeart/2005/8/layout/target2"/>
    <dgm:cxn modelId="{22F604E3-A732-41E5-8C3D-CB1A0B62EC38}" type="presOf" srcId="{7BB3D3B5-5BD1-44D1-A6C8-33D02A850C63}" destId="{C02C3C69-2CEC-46FC-96A4-FDFB30BAD6C2}" srcOrd="0" destOrd="0" presId="urn:microsoft.com/office/officeart/2005/8/layout/target2"/>
    <dgm:cxn modelId="{16BC749C-A011-42D3-88F6-97AAA322AF29}" srcId="{C6E947A6-8672-461B-84B2-1B4F0ADB2F60}" destId="{AE9C706B-CD09-4519-B8D5-58A1CDCDB420}" srcOrd="2" destOrd="0" parTransId="{FFB6A5D6-9646-4CAE-9E3F-EA8A6117219F}" sibTransId="{2B44D418-8455-4E2D-9AFB-1689BCBB83D4}"/>
    <dgm:cxn modelId="{32E6BC06-06C7-4942-9116-7B0ACB253ABF}" type="presOf" srcId="{C6E947A6-8672-461B-84B2-1B4F0ADB2F60}" destId="{72AB8DB3-256F-4D8A-89D4-5C1B02BAD33E}" srcOrd="0" destOrd="0" presId="urn:microsoft.com/office/officeart/2005/8/layout/target2"/>
    <dgm:cxn modelId="{FF2AED1C-71B7-4730-992E-656BB8DDB0CC}" type="presParOf" srcId="{72AB8DB3-256F-4D8A-89D4-5C1B02BAD33E}" destId="{76A07876-050E-4D7D-8100-6D07BCC7DE14}" srcOrd="0" destOrd="0" presId="urn:microsoft.com/office/officeart/2005/8/layout/target2"/>
    <dgm:cxn modelId="{6448CB63-E9CD-4207-B94F-12D99EBD84C7}" type="presParOf" srcId="{76A07876-050E-4D7D-8100-6D07BCC7DE14}" destId="{98394546-2FB2-4169-A8F0-B51190B2CF1E}" srcOrd="0" destOrd="0" presId="urn:microsoft.com/office/officeart/2005/8/layout/target2"/>
    <dgm:cxn modelId="{793F3C57-2528-42D8-BE38-1157F587D369}" type="presParOf" srcId="{76A07876-050E-4D7D-8100-6D07BCC7DE14}" destId="{EA526E6E-C4F4-41B3-8AA5-12DE50711327}" srcOrd="1" destOrd="0" presId="urn:microsoft.com/office/officeart/2005/8/layout/target2"/>
    <dgm:cxn modelId="{B2C76494-9619-40DF-9E7B-B3A67DB69D4C}" type="presParOf" srcId="{EA526E6E-C4F4-41B3-8AA5-12DE50711327}" destId="{4F766524-12A8-4161-8055-474D31D2AC7C}" srcOrd="0" destOrd="0" presId="urn:microsoft.com/office/officeart/2005/8/layout/target2"/>
    <dgm:cxn modelId="{F8E7AD0E-8284-43D9-8C89-8BF2A199C36E}" type="presParOf" srcId="{EA526E6E-C4F4-41B3-8AA5-12DE50711327}" destId="{AD8685D4-0A59-46F7-A0FC-CBA118F9EA4A}" srcOrd="1" destOrd="0" presId="urn:microsoft.com/office/officeart/2005/8/layout/target2"/>
    <dgm:cxn modelId="{CB993681-7642-4CBB-B1E5-EEC77D12EEE7}" type="presParOf" srcId="{EA526E6E-C4F4-41B3-8AA5-12DE50711327}" destId="{ACAFB05F-AE18-4106-8A04-35B500984217}" srcOrd="2" destOrd="0" presId="urn:microsoft.com/office/officeart/2005/8/layout/target2"/>
    <dgm:cxn modelId="{03D1A027-59C1-4013-B0C9-09C379D5060A}" type="presParOf" srcId="{72AB8DB3-256F-4D8A-89D4-5C1B02BAD33E}" destId="{CAB08D9F-AEEE-4B90-B9FF-8DDEFE08202F}" srcOrd="1" destOrd="0" presId="urn:microsoft.com/office/officeart/2005/8/layout/target2"/>
    <dgm:cxn modelId="{A9EC27A4-19CF-45BD-BA95-D5210BBC9DA4}" type="presParOf" srcId="{CAB08D9F-AEEE-4B90-B9FF-8DDEFE08202F}" destId="{C02C3C69-2CEC-46FC-96A4-FDFB30BAD6C2}" srcOrd="0" destOrd="0" presId="urn:microsoft.com/office/officeart/2005/8/layout/target2"/>
    <dgm:cxn modelId="{6ED3FCA9-5153-49B6-9291-EF3F22F7D0DC}" type="presParOf" srcId="{CAB08D9F-AEEE-4B90-B9FF-8DDEFE08202F}" destId="{8835AFD4-E0D2-4E8F-BB8E-D18CACA7246A}" srcOrd="1" destOrd="0" presId="urn:microsoft.com/office/officeart/2005/8/layout/target2"/>
    <dgm:cxn modelId="{66108E8F-B86A-4F78-A32A-F5A2BDA1B9C7}" type="presParOf" srcId="{8835AFD4-E0D2-4E8F-BB8E-D18CACA7246A}" destId="{5C120A3C-0A9D-4F4F-9CE2-63B35265BCD7}" srcOrd="0" destOrd="0" presId="urn:microsoft.com/office/officeart/2005/8/layout/target2"/>
    <dgm:cxn modelId="{CF7EC2E1-8A3F-4A8B-B399-317A92571C69}" type="presParOf" srcId="{8835AFD4-E0D2-4E8F-BB8E-D18CACA7246A}" destId="{E86C6092-362B-4160-B1B2-1B162BEC7AE2}" srcOrd="1" destOrd="0" presId="urn:microsoft.com/office/officeart/2005/8/layout/target2"/>
    <dgm:cxn modelId="{D307D875-8808-4E81-8C37-9512F9BAF263}" type="presParOf" srcId="{8835AFD4-E0D2-4E8F-BB8E-D18CACA7246A}" destId="{1F98337E-1468-4CAD-8066-05F22EFBA85A}" srcOrd="2" destOrd="0" presId="urn:microsoft.com/office/officeart/2005/8/layout/target2"/>
    <dgm:cxn modelId="{0F4272B8-35B4-4F15-8B06-B888AFB55D62}" type="presParOf" srcId="{72AB8DB3-256F-4D8A-89D4-5C1B02BAD33E}" destId="{FD614047-D3E2-4C1D-AD80-D496669C3AB8}" srcOrd="2" destOrd="0" presId="urn:microsoft.com/office/officeart/2005/8/layout/target2"/>
    <dgm:cxn modelId="{CE2515C3-2B09-4B20-947F-93CA08CDFEA3}" type="presParOf" srcId="{FD614047-D3E2-4C1D-AD80-D496669C3AB8}" destId="{3E99C80A-1A2A-4087-A1C0-3DD4BFDDD330}" srcOrd="0" destOrd="0" presId="urn:microsoft.com/office/officeart/2005/8/layout/target2"/>
    <dgm:cxn modelId="{55622E4C-DBA6-4C42-BE51-35FB176884ED}" type="presParOf" srcId="{FD614047-D3E2-4C1D-AD80-D496669C3AB8}" destId="{8C498B54-40C4-4C09-A98A-D96A16CA2ED4}" srcOrd="1" destOrd="0" presId="urn:microsoft.com/office/officeart/2005/8/layout/target2"/>
    <dgm:cxn modelId="{342AC8CF-4EC5-49BE-A089-41C38C925980}" type="presParOf" srcId="{8C498B54-40C4-4C09-A98A-D96A16CA2ED4}" destId="{37ABB02A-3532-43B1-80CE-D8E6CED34BFF}"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EDCB97B-56EF-40C5-A0F0-BA1E4617AAEC}" type="doc">
      <dgm:prSet loTypeId="urn:microsoft.com/office/officeart/2005/8/layout/bList2" loCatId="list" qsTypeId="urn:microsoft.com/office/officeart/2005/8/quickstyle/simple1" qsCatId="simple" csTypeId="urn:microsoft.com/office/officeart/2005/8/colors/accent1_2" csCatId="accent1" phldr="1"/>
      <dgm:spPr/>
    </dgm:pt>
    <dgm:pt modelId="{EF5414D5-45D8-4C24-A159-DBE6E19D59E2}">
      <dgm:prSet phldrT="[Texte]"/>
      <dgm:spPr/>
      <dgm:t>
        <a:bodyPr/>
        <a:lstStyle/>
        <a:p>
          <a:r>
            <a:rPr lang="fr-FR" dirty="0" smtClean="0"/>
            <a:t>Putain de guerre </a:t>
          </a:r>
          <a:r>
            <a:rPr lang="fr-FR" dirty="0" err="1" smtClean="0"/>
            <a:t>Tardi</a:t>
          </a:r>
          <a:r>
            <a:rPr lang="fr-FR" dirty="0" smtClean="0"/>
            <a:t> </a:t>
          </a:r>
          <a:endParaRPr lang="fr-FR" dirty="0"/>
        </a:p>
      </dgm:t>
    </dgm:pt>
    <dgm:pt modelId="{DB7FA351-3A7A-4720-9EA7-6FE1AD17BA91}" type="parTrans" cxnId="{7EBF7D53-F183-4F31-A6A0-8CADA1BF5280}">
      <dgm:prSet/>
      <dgm:spPr/>
      <dgm:t>
        <a:bodyPr/>
        <a:lstStyle/>
        <a:p>
          <a:endParaRPr lang="fr-FR"/>
        </a:p>
      </dgm:t>
    </dgm:pt>
    <dgm:pt modelId="{8EC299CA-2342-4059-B962-BB3FDFE896CF}" type="sibTrans" cxnId="{7EBF7D53-F183-4F31-A6A0-8CADA1BF5280}">
      <dgm:prSet/>
      <dgm:spPr/>
      <dgm:t>
        <a:bodyPr/>
        <a:lstStyle/>
        <a:p>
          <a:endParaRPr lang="fr-FR"/>
        </a:p>
      </dgm:t>
    </dgm:pt>
    <dgm:pt modelId="{F795703C-DC48-409D-88F2-DF2B298C270A}">
      <dgm:prSet phldrT="[Texte]"/>
      <dgm:spPr/>
      <dgm:t>
        <a:bodyPr/>
        <a:lstStyle/>
        <a:p>
          <a:r>
            <a:rPr lang="fr-FR" dirty="0" smtClean="0"/>
            <a:t>Algériennes </a:t>
          </a:r>
          <a:r>
            <a:rPr lang="fr-FR" dirty="0" err="1" smtClean="0"/>
            <a:t>Meralli</a:t>
          </a:r>
          <a:r>
            <a:rPr lang="fr-FR" dirty="0" smtClean="0"/>
            <a:t> / </a:t>
          </a:r>
          <a:r>
            <a:rPr lang="fr-FR" dirty="0" err="1" smtClean="0"/>
            <a:t>Deloupy</a:t>
          </a:r>
          <a:endParaRPr lang="fr-FR" dirty="0"/>
        </a:p>
      </dgm:t>
    </dgm:pt>
    <dgm:pt modelId="{494BB556-5F48-409A-86D7-11125661BAAF}" type="parTrans" cxnId="{CF07CFA4-0B1D-4A67-BA5E-48543CE16D8B}">
      <dgm:prSet/>
      <dgm:spPr/>
      <dgm:t>
        <a:bodyPr/>
        <a:lstStyle/>
        <a:p>
          <a:endParaRPr lang="fr-FR"/>
        </a:p>
      </dgm:t>
    </dgm:pt>
    <dgm:pt modelId="{42D116FF-9C21-4DFF-AFDE-38D2ADFE3EDC}" type="sibTrans" cxnId="{CF07CFA4-0B1D-4A67-BA5E-48543CE16D8B}">
      <dgm:prSet/>
      <dgm:spPr/>
      <dgm:t>
        <a:bodyPr/>
        <a:lstStyle/>
        <a:p>
          <a:endParaRPr lang="fr-FR"/>
        </a:p>
      </dgm:t>
    </dgm:pt>
    <dgm:pt modelId="{E08E4EEE-14D0-4BD7-B9E0-EDE9C5AD434E}">
      <dgm:prSet phldrT="[Texte]"/>
      <dgm:spPr/>
      <dgm:t>
        <a:bodyPr/>
        <a:lstStyle/>
        <a:p>
          <a:r>
            <a:rPr lang="fr-FR" dirty="0" smtClean="0"/>
            <a:t>Full Stop de F </a:t>
          </a:r>
          <a:r>
            <a:rPr lang="fr-FR" dirty="0" err="1" smtClean="0"/>
            <a:t>Debomy</a:t>
          </a:r>
          <a:r>
            <a:rPr lang="fr-FR" dirty="0" smtClean="0"/>
            <a:t> et E Prost Ou fantaisie des Dieux  d’Hippolyte et P de St Exupéry </a:t>
          </a:r>
        </a:p>
        <a:p>
          <a:endParaRPr lang="fr-FR" dirty="0"/>
        </a:p>
      </dgm:t>
    </dgm:pt>
    <dgm:pt modelId="{DC3BF222-F2FC-4E64-B0BF-1489FD0D8C3F}" type="parTrans" cxnId="{ADCB9801-52BE-4726-B91F-6F31DE023409}">
      <dgm:prSet/>
      <dgm:spPr/>
      <dgm:t>
        <a:bodyPr/>
        <a:lstStyle/>
        <a:p>
          <a:endParaRPr lang="fr-FR"/>
        </a:p>
      </dgm:t>
    </dgm:pt>
    <dgm:pt modelId="{0B02DE6A-9441-4B02-BB51-1206BDF5BDD8}" type="sibTrans" cxnId="{ADCB9801-52BE-4726-B91F-6F31DE023409}">
      <dgm:prSet/>
      <dgm:spPr/>
      <dgm:t>
        <a:bodyPr/>
        <a:lstStyle/>
        <a:p>
          <a:endParaRPr lang="fr-FR"/>
        </a:p>
      </dgm:t>
    </dgm:pt>
    <dgm:pt modelId="{909057BE-BA62-4066-BDB1-3D0530D0D08B}">
      <dgm:prSet phldrT="[Texte]"/>
      <dgm:spPr/>
      <dgm:t>
        <a:bodyPr/>
        <a:lstStyle/>
        <a:p>
          <a:r>
            <a:rPr lang="fr-FR" dirty="0" err="1" smtClean="0"/>
            <a:t>Maus</a:t>
          </a:r>
          <a:r>
            <a:rPr lang="fr-FR" dirty="0" smtClean="0"/>
            <a:t> de </a:t>
          </a:r>
          <a:r>
            <a:rPr lang="fr-FR" dirty="0" err="1" smtClean="0"/>
            <a:t>Spiegelman</a:t>
          </a:r>
          <a:endParaRPr lang="fr-FR" dirty="0"/>
        </a:p>
      </dgm:t>
    </dgm:pt>
    <dgm:pt modelId="{133AE626-DF4B-41E7-8CE9-7676AEF4B35C}" type="parTrans" cxnId="{15D64633-70EC-4591-9007-80630ED030ED}">
      <dgm:prSet/>
      <dgm:spPr/>
      <dgm:t>
        <a:bodyPr/>
        <a:lstStyle/>
        <a:p>
          <a:endParaRPr lang="fr-FR"/>
        </a:p>
      </dgm:t>
    </dgm:pt>
    <dgm:pt modelId="{FEEB37EF-DC3A-4CD6-B132-FC7ADE4EA479}" type="sibTrans" cxnId="{15D64633-70EC-4591-9007-80630ED030ED}">
      <dgm:prSet/>
      <dgm:spPr/>
      <dgm:t>
        <a:bodyPr/>
        <a:lstStyle/>
        <a:p>
          <a:endParaRPr lang="fr-FR"/>
        </a:p>
      </dgm:t>
    </dgm:pt>
    <dgm:pt modelId="{9B2E5794-727B-489E-B1E1-7BF3AA442016}">
      <dgm:prSet/>
      <dgm:spPr/>
      <dgm:t>
        <a:bodyPr/>
        <a:lstStyle/>
        <a:p>
          <a:r>
            <a:rPr lang="fr-FR" dirty="0" smtClean="0"/>
            <a:t>Les causes de la 1ere GM: débat historique </a:t>
          </a:r>
          <a:endParaRPr lang="fr-FR" dirty="0"/>
        </a:p>
      </dgm:t>
    </dgm:pt>
    <dgm:pt modelId="{B7764876-BB6E-4B58-ADEE-FBA2EA9404AE}" type="parTrans" cxnId="{25DC981F-A768-4014-92BD-0761B52E5A84}">
      <dgm:prSet/>
      <dgm:spPr/>
      <dgm:t>
        <a:bodyPr/>
        <a:lstStyle/>
        <a:p>
          <a:endParaRPr lang="fr-FR"/>
        </a:p>
      </dgm:t>
    </dgm:pt>
    <dgm:pt modelId="{B92315A0-0A09-4686-B443-C022B2C62E79}" type="sibTrans" cxnId="{25DC981F-A768-4014-92BD-0761B52E5A84}">
      <dgm:prSet/>
      <dgm:spPr/>
      <dgm:t>
        <a:bodyPr/>
        <a:lstStyle/>
        <a:p>
          <a:endParaRPr lang="fr-FR"/>
        </a:p>
      </dgm:t>
    </dgm:pt>
    <dgm:pt modelId="{28AF5F95-C96E-4070-8073-EE3642622AA1}">
      <dgm:prSet/>
      <dgm:spPr/>
      <dgm:t>
        <a:bodyPr/>
        <a:lstStyle/>
        <a:p>
          <a:r>
            <a:rPr lang="fr-FR" dirty="0" smtClean="0"/>
            <a:t>Mémoires et histoire d’un conflit </a:t>
          </a:r>
          <a:endParaRPr lang="fr-FR" dirty="0"/>
        </a:p>
      </dgm:t>
    </dgm:pt>
    <dgm:pt modelId="{8E177FFC-3551-4399-B3FC-463E8D0916C6}" type="parTrans" cxnId="{3AC2BB63-0FF4-49B6-87B3-BEB5CEABB8B1}">
      <dgm:prSet/>
      <dgm:spPr/>
      <dgm:t>
        <a:bodyPr/>
        <a:lstStyle/>
        <a:p>
          <a:endParaRPr lang="fr-FR"/>
        </a:p>
      </dgm:t>
    </dgm:pt>
    <dgm:pt modelId="{3F3BBFFE-D3DC-4794-B3B8-DA7306CE5F49}" type="sibTrans" cxnId="{3AC2BB63-0FF4-49B6-87B3-BEB5CEABB8B1}">
      <dgm:prSet/>
      <dgm:spPr/>
      <dgm:t>
        <a:bodyPr/>
        <a:lstStyle/>
        <a:p>
          <a:endParaRPr lang="fr-FR"/>
        </a:p>
      </dgm:t>
    </dgm:pt>
    <dgm:pt modelId="{E94D6D64-9A26-4F1C-BBE1-13A0C052DE05}">
      <dgm:prSet/>
      <dgm:spPr/>
      <dgm:t>
        <a:bodyPr/>
        <a:lstStyle/>
        <a:p>
          <a:r>
            <a:rPr lang="fr-FR" dirty="0" smtClean="0"/>
            <a:t>Les tribunaux </a:t>
          </a:r>
          <a:r>
            <a:rPr lang="fr-FR" dirty="0" err="1" smtClean="0"/>
            <a:t>gacaca</a:t>
          </a:r>
          <a:r>
            <a:rPr lang="fr-FR" dirty="0" smtClean="0"/>
            <a:t> face au génocide des tutsis</a:t>
          </a:r>
          <a:endParaRPr lang="fr-FR" dirty="0"/>
        </a:p>
      </dgm:t>
    </dgm:pt>
    <dgm:pt modelId="{6EB00111-45BA-4BD0-B3D6-C1A79D4E2132}" type="parTrans" cxnId="{9E052F6B-B8E8-4507-9606-77337165988A}">
      <dgm:prSet/>
      <dgm:spPr/>
      <dgm:t>
        <a:bodyPr/>
        <a:lstStyle/>
        <a:p>
          <a:endParaRPr lang="fr-FR"/>
        </a:p>
      </dgm:t>
    </dgm:pt>
    <dgm:pt modelId="{EF2B111E-059F-4A3D-9170-D64ABCB90BCD}" type="sibTrans" cxnId="{9E052F6B-B8E8-4507-9606-77337165988A}">
      <dgm:prSet/>
      <dgm:spPr/>
      <dgm:t>
        <a:bodyPr/>
        <a:lstStyle/>
        <a:p>
          <a:endParaRPr lang="fr-FR"/>
        </a:p>
      </dgm:t>
    </dgm:pt>
    <dgm:pt modelId="{C6C2B14C-224C-457B-8A7F-AD5D53427672}">
      <dgm:prSet/>
      <dgm:spPr/>
      <dgm:t>
        <a:bodyPr/>
        <a:lstStyle/>
        <a:p>
          <a:r>
            <a:rPr lang="fr-FR" dirty="0" smtClean="0"/>
            <a:t>Histoire et Mémoires du génocide des Juifs et des tsiganes </a:t>
          </a:r>
          <a:endParaRPr lang="fr-FR" dirty="0"/>
        </a:p>
      </dgm:t>
    </dgm:pt>
    <dgm:pt modelId="{5D08B0FA-F371-42FD-9061-3D6167A8AF02}" type="parTrans" cxnId="{8537615E-787E-4B69-B44D-061C9BE9C4D8}">
      <dgm:prSet/>
      <dgm:spPr/>
      <dgm:t>
        <a:bodyPr/>
        <a:lstStyle/>
        <a:p>
          <a:endParaRPr lang="fr-FR"/>
        </a:p>
      </dgm:t>
    </dgm:pt>
    <dgm:pt modelId="{52C25E46-9FC1-4AB9-B7BD-F88DC3356DE9}" type="sibTrans" cxnId="{8537615E-787E-4B69-B44D-061C9BE9C4D8}">
      <dgm:prSet/>
      <dgm:spPr/>
      <dgm:t>
        <a:bodyPr/>
        <a:lstStyle/>
        <a:p>
          <a:endParaRPr lang="fr-FR"/>
        </a:p>
      </dgm:t>
    </dgm:pt>
    <dgm:pt modelId="{7F94EC42-3E26-4093-9273-C495CBF30845}" type="pres">
      <dgm:prSet presAssocID="{9EDCB97B-56EF-40C5-A0F0-BA1E4617AAEC}" presName="diagram" presStyleCnt="0">
        <dgm:presLayoutVars>
          <dgm:dir/>
          <dgm:animLvl val="lvl"/>
          <dgm:resizeHandles val="exact"/>
        </dgm:presLayoutVars>
      </dgm:prSet>
      <dgm:spPr/>
    </dgm:pt>
    <dgm:pt modelId="{2784ED7A-BB34-4ED5-91E9-67B6D58B54E2}" type="pres">
      <dgm:prSet presAssocID="{EF5414D5-45D8-4C24-A159-DBE6E19D59E2}" presName="compNode" presStyleCnt="0"/>
      <dgm:spPr/>
    </dgm:pt>
    <dgm:pt modelId="{50E8655F-7250-4738-852D-8D9EDAFCF321}" type="pres">
      <dgm:prSet presAssocID="{EF5414D5-45D8-4C24-A159-DBE6E19D59E2}" presName="childRect" presStyleLbl="bgAcc1" presStyleIdx="0" presStyleCnt="4">
        <dgm:presLayoutVars>
          <dgm:bulletEnabled val="1"/>
        </dgm:presLayoutVars>
      </dgm:prSet>
      <dgm:spPr/>
      <dgm:t>
        <a:bodyPr/>
        <a:lstStyle/>
        <a:p>
          <a:endParaRPr lang="fr-FR"/>
        </a:p>
      </dgm:t>
    </dgm:pt>
    <dgm:pt modelId="{BD7A4114-D67D-4A4F-9DAF-5F91484B871C}" type="pres">
      <dgm:prSet presAssocID="{EF5414D5-45D8-4C24-A159-DBE6E19D59E2}" presName="parentText" presStyleLbl="node1" presStyleIdx="0" presStyleCnt="0">
        <dgm:presLayoutVars>
          <dgm:chMax val="0"/>
          <dgm:bulletEnabled val="1"/>
        </dgm:presLayoutVars>
      </dgm:prSet>
      <dgm:spPr/>
      <dgm:t>
        <a:bodyPr/>
        <a:lstStyle/>
        <a:p>
          <a:endParaRPr lang="fr-FR"/>
        </a:p>
      </dgm:t>
    </dgm:pt>
    <dgm:pt modelId="{0D2E6057-33EE-4A3C-B0C5-CB5FD00D6FFB}" type="pres">
      <dgm:prSet presAssocID="{EF5414D5-45D8-4C24-A159-DBE6E19D59E2}" presName="parentRect" presStyleLbl="alignNode1" presStyleIdx="0" presStyleCnt="4"/>
      <dgm:spPr/>
      <dgm:t>
        <a:bodyPr/>
        <a:lstStyle/>
        <a:p>
          <a:endParaRPr lang="fr-FR"/>
        </a:p>
      </dgm:t>
    </dgm:pt>
    <dgm:pt modelId="{5A613BAE-F746-42BC-A108-81D3B8330DE7}" type="pres">
      <dgm:prSet presAssocID="{EF5414D5-45D8-4C24-A159-DBE6E19D59E2}" presName="adorn" presStyleLbl="fgAccFollowNode1" presStyleIdx="0" presStyleCnt="4" custScaleX="96941" custScaleY="10251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E9686E2-04DD-44FE-B051-62BBFB0F605B}" type="pres">
      <dgm:prSet presAssocID="{8EC299CA-2342-4059-B962-BB3FDFE896CF}" presName="sibTrans" presStyleLbl="sibTrans2D1" presStyleIdx="0" presStyleCnt="0"/>
      <dgm:spPr/>
      <dgm:t>
        <a:bodyPr/>
        <a:lstStyle/>
        <a:p>
          <a:endParaRPr lang="fr-FR"/>
        </a:p>
      </dgm:t>
    </dgm:pt>
    <dgm:pt modelId="{5B1553F7-72E9-42B1-BE98-D89B98455C1B}" type="pres">
      <dgm:prSet presAssocID="{F795703C-DC48-409D-88F2-DF2B298C270A}" presName="compNode" presStyleCnt="0"/>
      <dgm:spPr/>
    </dgm:pt>
    <dgm:pt modelId="{329ADC70-03AC-49FB-989D-C14FAF6AF561}" type="pres">
      <dgm:prSet presAssocID="{F795703C-DC48-409D-88F2-DF2B298C270A}" presName="childRect" presStyleLbl="bgAcc1" presStyleIdx="1" presStyleCnt="4">
        <dgm:presLayoutVars>
          <dgm:bulletEnabled val="1"/>
        </dgm:presLayoutVars>
      </dgm:prSet>
      <dgm:spPr/>
      <dgm:t>
        <a:bodyPr/>
        <a:lstStyle/>
        <a:p>
          <a:endParaRPr lang="fr-FR"/>
        </a:p>
      </dgm:t>
    </dgm:pt>
    <dgm:pt modelId="{F1201308-5103-4637-A9BD-BF5D028294EC}" type="pres">
      <dgm:prSet presAssocID="{F795703C-DC48-409D-88F2-DF2B298C270A}" presName="parentText" presStyleLbl="node1" presStyleIdx="0" presStyleCnt="0">
        <dgm:presLayoutVars>
          <dgm:chMax val="0"/>
          <dgm:bulletEnabled val="1"/>
        </dgm:presLayoutVars>
      </dgm:prSet>
      <dgm:spPr/>
      <dgm:t>
        <a:bodyPr/>
        <a:lstStyle/>
        <a:p>
          <a:endParaRPr lang="fr-FR"/>
        </a:p>
      </dgm:t>
    </dgm:pt>
    <dgm:pt modelId="{2B49A51B-9B39-4081-ACD2-ABE1379FF421}" type="pres">
      <dgm:prSet presAssocID="{F795703C-DC48-409D-88F2-DF2B298C270A}" presName="parentRect" presStyleLbl="alignNode1" presStyleIdx="1" presStyleCnt="4"/>
      <dgm:spPr/>
      <dgm:t>
        <a:bodyPr/>
        <a:lstStyle/>
        <a:p>
          <a:endParaRPr lang="fr-FR"/>
        </a:p>
      </dgm:t>
    </dgm:pt>
    <dgm:pt modelId="{6542127A-5168-4B5D-8E12-8415ADC01E61}" type="pres">
      <dgm:prSet presAssocID="{F795703C-DC48-409D-88F2-DF2B298C270A}" presName="adorn" presStyleLbl="fgAccFollow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E2C4D381-19CA-43BA-952F-F2FEC09C7E30}" type="pres">
      <dgm:prSet presAssocID="{42D116FF-9C21-4DFF-AFDE-38D2ADFE3EDC}" presName="sibTrans" presStyleLbl="sibTrans2D1" presStyleIdx="0" presStyleCnt="0"/>
      <dgm:spPr/>
      <dgm:t>
        <a:bodyPr/>
        <a:lstStyle/>
        <a:p>
          <a:endParaRPr lang="fr-FR"/>
        </a:p>
      </dgm:t>
    </dgm:pt>
    <dgm:pt modelId="{7D0C3206-DFF5-4529-BB7C-AD3F79AFB424}" type="pres">
      <dgm:prSet presAssocID="{E08E4EEE-14D0-4BD7-B9E0-EDE9C5AD434E}" presName="compNode" presStyleCnt="0"/>
      <dgm:spPr/>
    </dgm:pt>
    <dgm:pt modelId="{77695A45-2237-477D-8BFE-CDE22B126653}" type="pres">
      <dgm:prSet presAssocID="{E08E4EEE-14D0-4BD7-B9E0-EDE9C5AD434E}" presName="childRect" presStyleLbl="bgAcc1" presStyleIdx="2" presStyleCnt="4" custScaleX="120012">
        <dgm:presLayoutVars>
          <dgm:bulletEnabled val="1"/>
        </dgm:presLayoutVars>
      </dgm:prSet>
      <dgm:spPr/>
      <dgm:t>
        <a:bodyPr/>
        <a:lstStyle/>
        <a:p>
          <a:endParaRPr lang="fr-FR"/>
        </a:p>
      </dgm:t>
    </dgm:pt>
    <dgm:pt modelId="{9BE098AD-2EA6-4580-8599-687B2DA78143}" type="pres">
      <dgm:prSet presAssocID="{E08E4EEE-14D0-4BD7-B9E0-EDE9C5AD434E}" presName="parentText" presStyleLbl="node1" presStyleIdx="0" presStyleCnt="0">
        <dgm:presLayoutVars>
          <dgm:chMax val="0"/>
          <dgm:bulletEnabled val="1"/>
        </dgm:presLayoutVars>
      </dgm:prSet>
      <dgm:spPr/>
      <dgm:t>
        <a:bodyPr/>
        <a:lstStyle/>
        <a:p>
          <a:endParaRPr lang="fr-FR"/>
        </a:p>
      </dgm:t>
    </dgm:pt>
    <dgm:pt modelId="{40AF909B-A245-4263-8489-E055C3BF0210}" type="pres">
      <dgm:prSet presAssocID="{E08E4EEE-14D0-4BD7-B9E0-EDE9C5AD434E}" presName="parentRect" presStyleLbl="alignNode1" presStyleIdx="2" presStyleCnt="4" custScaleX="113225" custScaleY="141262"/>
      <dgm:spPr/>
      <dgm:t>
        <a:bodyPr/>
        <a:lstStyle/>
        <a:p>
          <a:endParaRPr lang="fr-FR"/>
        </a:p>
      </dgm:t>
    </dgm:pt>
    <dgm:pt modelId="{D522C642-FE5E-4B33-8538-0D297E79772A}" type="pres">
      <dgm:prSet presAssocID="{E08E4EEE-14D0-4BD7-B9E0-EDE9C5AD434E}" presName="adorn" presStyleLbl="fgAccFollow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99337F79-2737-4A55-B784-1D0DF3631AC5}" type="pres">
      <dgm:prSet presAssocID="{0B02DE6A-9441-4B02-BB51-1206BDF5BDD8}" presName="sibTrans" presStyleLbl="sibTrans2D1" presStyleIdx="0" presStyleCnt="0"/>
      <dgm:spPr/>
      <dgm:t>
        <a:bodyPr/>
        <a:lstStyle/>
        <a:p>
          <a:endParaRPr lang="fr-FR"/>
        </a:p>
      </dgm:t>
    </dgm:pt>
    <dgm:pt modelId="{B52A6000-2208-45DB-9514-8CE87AC4A0B9}" type="pres">
      <dgm:prSet presAssocID="{909057BE-BA62-4066-BDB1-3D0530D0D08B}" presName="compNode" presStyleCnt="0"/>
      <dgm:spPr/>
    </dgm:pt>
    <dgm:pt modelId="{26F256A8-0019-4BE0-B73F-27CCD984758B}" type="pres">
      <dgm:prSet presAssocID="{909057BE-BA62-4066-BDB1-3D0530D0D08B}" presName="childRect" presStyleLbl="bgAcc1" presStyleIdx="3" presStyleCnt="4">
        <dgm:presLayoutVars>
          <dgm:bulletEnabled val="1"/>
        </dgm:presLayoutVars>
      </dgm:prSet>
      <dgm:spPr/>
      <dgm:t>
        <a:bodyPr/>
        <a:lstStyle/>
        <a:p>
          <a:endParaRPr lang="fr-FR"/>
        </a:p>
      </dgm:t>
    </dgm:pt>
    <dgm:pt modelId="{0F2F0C97-E74D-4E79-92D1-3EB12E378583}" type="pres">
      <dgm:prSet presAssocID="{909057BE-BA62-4066-BDB1-3D0530D0D08B}" presName="parentText" presStyleLbl="node1" presStyleIdx="0" presStyleCnt="0">
        <dgm:presLayoutVars>
          <dgm:chMax val="0"/>
          <dgm:bulletEnabled val="1"/>
        </dgm:presLayoutVars>
      </dgm:prSet>
      <dgm:spPr/>
      <dgm:t>
        <a:bodyPr/>
        <a:lstStyle/>
        <a:p>
          <a:endParaRPr lang="fr-FR"/>
        </a:p>
      </dgm:t>
    </dgm:pt>
    <dgm:pt modelId="{BB9C0FCE-62C0-4007-B0DF-CA64EEB982ED}" type="pres">
      <dgm:prSet presAssocID="{909057BE-BA62-4066-BDB1-3D0530D0D08B}" presName="parentRect" presStyleLbl="alignNode1" presStyleIdx="3" presStyleCnt="4"/>
      <dgm:spPr/>
      <dgm:t>
        <a:bodyPr/>
        <a:lstStyle/>
        <a:p>
          <a:endParaRPr lang="fr-FR"/>
        </a:p>
      </dgm:t>
    </dgm:pt>
    <dgm:pt modelId="{F61C7D97-CDB1-4633-B040-73F41CE4D0F9}" type="pres">
      <dgm:prSet presAssocID="{909057BE-BA62-4066-BDB1-3D0530D0D08B}" presName="adorn" presStyleLbl="fgAccFollow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7000" b="-27000"/>
          </a:stretch>
        </a:blipFill>
      </dgm:spPr>
    </dgm:pt>
  </dgm:ptLst>
  <dgm:cxnLst>
    <dgm:cxn modelId="{D2862CDD-36B3-4678-9018-422D4F4D9C2D}" type="presOf" srcId="{9B2E5794-727B-489E-B1E1-7BF3AA442016}" destId="{50E8655F-7250-4738-852D-8D9EDAFCF321}" srcOrd="0" destOrd="0" presId="urn:microsoft.com/office/officeart/2005/8/layout/bList2"/>
    <dgm:cxn modelId="{25DC981F-A768-4014-92BD-0761B52E5A84}" srcId="{EF5414D5-45D8-4C24-A159-DBE6E19D59E2}" destId="{9B2E5794-727B-489E-B1E1-7BF3AA442016}" srcOrd="0" destOrd="0" parTransId="{B7764876-BB6E-4B58-ADEE-FBA2EA9404AE}" sibTransId="{B92315A0-0A09-4686-B443-C022B2C62E79}"/>
    <dgm:cxn modelId="{A0576FFB-96E7-4E90-84E3-6747ACC7F604}" type="presOf" srcId="{909057BE-BA62-4066-BDB1-3D0530D0D08B}" destId="{0F2F0C97-E74D-4E79-92D1-3EB12E378583}" srcOrd="0" destOrd="0" presId="urn:microsoft.com/office/officeart/2005/8/layout/bList2"/>
    <dgm:cxn modelId="{7EBF7D53-F183-4F31-A6A0-8CADA1BF5280}" srcId="{9EDCB97B-56EF-40C5-A0F0-BA1E4617AAEC}" destId="{EF5414D5-45D8-4C24-A159-DBE6E19D59E2}" srcOrd="0" destOrd="0" parTransId="{DB7FA351-3A7A-4720-9EA7-6FE1AD17BA91}" sibTransId="{8EC299CA-2342-4059-B962-BB3FDFE896CF}"/>
    <dgm:cxn modelId="{7997ABFD-3F08-46A5-AEC0-889444634567}" type="presOf" srcId="{F795703C-DC48-409D-88F2-DF2B298C270A}" destId="{2B49A51B-9B39-4081-ACD2-ABE1379FF421}" srcOrd="1" destOrd="0" presId="urn:microsoft.com/office/officeart/2005/8/layout/bList2"/>
    <dgm:cxn modelId="{4CEB7367-97BC-4FDB-B063-C76A79FB855C}" type="presOf" srcId="{909057BE-BA62-4066-BDB1-3D0530D0D08B}" destId="{BB9C0FCE-62C0-4007-B0DF-CA64EEB982ED}" srcOrd="1" destOrd="0" presId="urn:microsoft.com/office/officeart/2005/8/layout/bList2"/>
    <dgm:cxn modelId="{F9C45E53-61DD-46A6-B80D-9F7097C5950B}" type="presOf" srcId="{EF5414D5-45D8-4C24-A159-DBE6E19D59E2}" destId="{0D2E6057-33EE-4A3C-B0C5-CB5FD00D6FFB}" srcOrd="1" destOrd="0" presId="urn:microsoft.com/office/officeart/2005/8/layout/bList2"/>
    <dgm:cxn modelId="{8235A191-92CC-4808-91CD-1DF5E270D4EE}" type="presOf" srcId="{F795703C-DC48-409D-88F2-DF2B298C270A}" destId="{F1201308-5103-4637-A9BD-BF5D028294EC}" srcOrd="0" destOrd="0" presId="urn:microsoft.com/office/officeart/2005/8/layout/bList2"/>
    <dgm:cxn modelId="{E5B16AF4-14DD-41DE-8081-09524E66C7CD}" type="presOf" srcId="{EF5414D5-45D8-4C24-A159-DBE6E19D59E2}" destId="{BD7A4114-D67D-4A4F-9DAF-5F91484B871C}" srcOrd="0" destOrd="0" presId="urn:microsoft.com/office/officeart/2005/8/layout/bList2"/>
    <dgm:cxn modelId="{15D64633-70EC-4591-9007-80630ED030ED}" srcId="{9EDCB97B-56EF-40C5-A0F0-BA1E4617AAEC}" destId="{909057BE-BA62-4066-BDB1-3D0530D0D08B}" srcOrd="3" destOrd="0" parTransId="{133AE626-DF4B-41E7-8CE9-7676AEF4B35C}" sibTransId="{FEEB37EF-DC3A-4CD6-B132-FC7ADE4EA479}"/>
    <dgm:cxn modelId="{CF07CFA4-0B1D-4A67-BA5E-48543CE16D8B}" srcId="{9EDCB97B-56EF-40C5-A0F0-BA1E4617AAEC}" destId="{F795703C-DC48-409D-88F2-DF2B298C270A}" srcOrd="1" destOrd="0" parTransId="{494BB556-5F48-409A-86D7-11125661BAAF}" sibTransId="{42D116FF-9C21-4DFF-AFDE-38D2ADFE3EDC}"/>
    <dgm:cxn modelId="{9E052F6B-B8E8-4507-9606-77337165988A}" srcId="{E08E4EEE-14D0-4BD7-B9E0-EDE9C5AD434E}" destId="{E94D6D64-9A26-4F1C-BBE1-13A0C052DE05}" srcOrd="0" destOrd="0" parTransId="{6EB00111-45BA-4BD0-B3D6-C1A79D4E2132}" sibTransId="{EF2B111E-059F-4A3D-9170-D64ABCB90BCD}"/>
    <dgm:cxn modelId="{C0D01D51-97FC-4004-B605-5E8EB86D6C93}" type="presOf" srcId="{9EDCB97B-56EF-40C5-A0F0-BA1E4617AAEC}" destId="{7F94EC42-3E26-4093-9273-C495CBF30845}" srcOrd="0" destOrd="0" presId="urn:microsoft.com/office/officeart/2005/8/layout/bList2"/>
    <dgm:cxn modelId="{AA9D359C-0E52-473B-A9F7-248C0F3E9EBB}" type="presOf" srcId="{42D116FF-9C21-4DFF-AFDE-38D2ADFE3EDC}" destId="{E2C4D381-19CA-43BA-952F-F2FEC09C7E30}" srcOrd="0" destOrd="0" presId="urn:microsoft.com/office/officeart/2005/8/layout/bList2"/>
    <dgm:cxn modelId="{CC0E6AA9-390D-4629-BCB1-3DD138256384}" type="presOf" srcId="{E08E4EEE-14D0-4BD7-B9E0-EDE9C5AD434E}" destId="{9BE098AD-2EA6-4580-8599-687B2DA78143}" srcOrd="0" destOrd="0" presId="urn:microsoft.com/office/officeart/2005/8/layout/bList2"/>
    <dgm:cxn modelId="{4EA79F12-057C-44A0-B7CE-D3B97ADFFDEE}" type="presOf" srcId="{8EC299CA-2342-4059-B962-BB3FDFE896CF}" destId="{9E9686E2-04DD-44FE-B051-62BBFB0F605B}" srcOrd="0" destOrd="0" presId="urn:microsoft.com/office/officeart/2005/8/layout/bList2"/>
    <dgm:cxn modelId="{8F641A44-CBD7-4960-8A64-B988EB5725B8}" type="presOf" srcId="{28AF5F95-C96E-4070-8073-EE3642622AA1}" destId="{329ADC70-03AC-49FB-989D-C14FAF6AF561}" srcOrd="0" destOrd="0" presId="urn:microsoft.com/office/officeart/2005/8/layout/bList2"/>
    <dgm:cxn modelId="{2D80E9F9-7AFD-4CDA-91FE-9568398AB94B}" type="presOf" srcId="{E94D6D64-9A26-4F1C-BBE1-13A0C052DE05}" destId="{77695A45-2237-477D-8BFE-CDE22B126653}" srcOrd="0" destOrd="0" presId="urn:microsoft.com/office/officeart/2005/8/layout/bList2"/>
    <dgm:cxn modelId="{3AC2BB63-0FF4-49B6-87B3-BEB5CEABB8B1}" srcId="{F795703C-DC48-409D-88F2-DF2B298C270A}" destId="{28AF5F95-C96E-4070-8073-EE3642622AA1}" srcOrd="0" destOrd="0" parTransId="{8E177FFC-3551-4399-B3FC-463E8D0916C6}" sibTransId="{3F3BBFFE-D3DC-4794-B3B8-DA7306CE5F49}"/>
    <dgm:cxn modelId="{32AFFF4C-1D67-41E1-AF98-36290425F14A}" type="presOf" srcId="{C6C2B14C-224C-457B-8A7F-AD5D53427672}" destId="{26F256A8-0019-4BE0-B73F-27CCD984758B}" srcOrd="0" destOrd="0" presId="urn:microsoft.com/office/officeart/2005/8/layout/bList2"/>
    <dgm:cxn modelId="{185B3387-1248-44DF-BBA5-DB2F5803ACD7}" type="presOf" srcId="{E08E4EEE-14D0-4BD7-B9E0-EDE9C5AD434E}" destId="{40AF909B-A245-4263-8489-E055C3BF0210}" srcOrd="1" destOrd="0" presId="urn:microsoft.com/office/officeart/2005/8/layout/bList2"/>
    <dgm:cxn modelId="{ADCB9801-52BE-4726-B91F-6F31DE023409}" srcId="{9EDCB97B-56EF-40C5-A0F0-BA1E4617AAEC}" destId="{E08E4EEE-14D0-4BD7-B9E0-EDE9C5AD434E}" srcOrd="2" destOrd="0" parTransId="{DC3BF222-F2FC-4E64-B0BF-1489FD0D8C3F}" sibTransId="{0B02DE6A-9441-4B02-BB51-1206BDF5BDD8}"/>
    <dgm:cxn modelId="{D500F862-AFE3-4A12-AC97-6A4513A292E2}" type="presOf" srcId="{0B02DE6A-9441-4B02-BB51-1206BDF5BDD8}" destId="{99337F79-2737-4A55-B784-1D0DF3631AC5}" srcOrd="0" destOrd="0" presId="urn:microsoft.com/office/officeart/2005/8/layout/bList2"/>
    <dgm:cxn modelId="{8537615E-787E-4B69-B44D-061C9BE9C4D8}" srcId="{909057BE-BA62-4066-BDB1-3D0530D0D08B}" destId="{C6C2B14C-224C-457B-8A7F-AD5D53427672}" srcOrd="0" destOrd="0" parTransId="{5D08B0FA-F371-42FD-9061-3D6167A8AF02}" sibTransId="{52C25E46-9FC1-4AB9-B7BD-F88DC3356DE9}"/>
    <dgm:cxn modelId="{6857D8B8-88ED-4C9D-BEAF-881266D35357}" type="presParOf" srcId="{7F94EC42-3E26-4093-9273-C495CBF30845}" destId="{2784ED7A-BB34-4ED5-91E9-67B6D58B54E2}" srcOrd="0" destOrd="0" presId="urn:microsoft.com/office/officeart/2005/8/layout/bList2"/>
    <dgm:cxn modelId="{2A33EF96-0A90-46D3-B555-ADF7D335297A}" type="presParOf" srcId="{2784ED7A-BB34-4ED5-91E9-67B6D58B54E2}" destId="{50E8655F-7250-4738-852D-8D9EDAFCF321}" srcOrd="0" destOrd="0" presId="urn:microsoft.com/office/officeart/2005/8/layout/bList2"/>
    <dgm:cxn modelId="{5FABBE16-DAA1-47D8-A5D0-3E35EAED34B3}" type="presParOf" srcId="{2784ED7A-BB34-4ED5-91E9-67B6D58B54E2}" destId="{BD7A4114-D67D-4A4F-9DAF-5F91484B871C}" srcOrd="1" destOrd="0" presId="urn:microsoft.com/office/officeart/2005/8/layout/bList2"/>
    <dgm:cxn modelId="{642D4E00-071C-48BE-B0CF-495B7F07ABA5}" type="presParOf" srcId="{2784ED7A-BB34-4ED5-91E9-67B6D58B54E2}" destId="{0D2E6057-33EE-4A3C-B0C5-CB5FD00D6FFB}" srcOrd="2" destOrd="0" presId="urn:microsoft.com/office/officeart/2005/8/layout/bList2"/>
    <dgm:cxn modelId="{E405587A-0991-4B22-8407-10D4290F0902}" type="presParOf" srcId="{2784ED7A-BB34-4ED5-91E9-67B6D58B54E2}" destId="{5A613BAE-F746-42BC-A108-81D3B8330DE7}" srcOrd="3" destOrd="0" presId="urn:microsoft.com/office/officeart/2005/8/layout/bList2"/>
    <dgm:cxn modelId="{E011C1A0-CB41-403E-96FE-E590A184B068}" type="presParOf" srcId="{7F94EC42-3E26-4093-9273-C495CBF30845}" destId="{9E9686E2-04DD-44FE-B051-62BBFB0F605B}" srcOrd="1" destOrd="0" presId="urn:microsoft.com/office/officeart/2005/8/layout/bList2"/>
    <dgm:cxn modelId="{8D9D4802-1AA9-472E-9C40-69F2B98298E8}" type="presParOf" srcId="{7F94EC42-3E26-4093-9273-C495CBF30845}" destId="{5B1553F7-72E9-42B1-BE98-D89B98455C1B}" srcOrd="2" destOrd="0" presId="urn:microsoft.com/office/officeart/2005/8/layout/bList2"/>
    <dgm:cxn modelId="{C5505857-89BA-450F-852A-89BF1BC64FF0}" type="presParOf" srcId="{5B1553F7-72E9-42B1-BE98-D89B98455C1B}" destId="{329ADC70-03AC-49FB-989D-C14FAF6AF561}" srcOrd="0" destOrd="0" presId="urn:microsoft.com/office/officeart/2005/8/layout/bList2"/>
    <dgm:cxn modelId="{0B32F9FE-BD99-4E73-9BC6-A053C73415BF}" type="presParOf" srcId="{5B1553F7-72E9-42B1-BE98-D89B98455C1B}" destId="{F1201308-5103-4637-A9BD-BF5D028294EC}" srcOrd="1" destOrd="0" presId="urn:microsoft.com/office/officeart/2005/8/layout/bList2"/>
    <dgm:cxn modelId="{C3CA3FCA-F496-47E8-859A-14B0CC7F1E4C}" type="presParOf" srcId="{5B1553F7-72E9-42B1-BE98-D89B98455C1B}" destId="{2B49A51B-9B39-4081-ACD2-ABE1379FF421}" srcOrd="2" destOrd="0" presId="urn:microsoft.com/office/officeart/2005/8/layout/bList2"/>
    <dgm:cxn modelId="{B92C1CB5-8006-4BD1-9492-2EA793AC31B4}" type="presParOf" srcId="{5B1553F7-72E9-42B1-BE98-D89B98455C1B}" destId="{6542127A-5168-4B5D-8E12-8415ADC01E61}" srcOrd="3" destOrd="0" presId="urn:microsoft.com/office/officeart/2005/8/layout/bList2"/>
    <dgm:cxn modelId="{444D0409-3766-419D-8398-E7ACC17BDB91}" type="presParOf" srcId="{7F94EC42-3E26-4093-9273-C495CBF30845}" destId="{E2C4D381-19CA-43BA-952F-F2FEC09C7E30}" srcOrd="3" destOrd="0" presId="urn:microsoft.com/office/officeart/2005/8/layout/bList2"/>
    <dgm:cxn modelId="{685831C5-715C-4A55-81EC-BDE9D32765FF}" type="presParOf" srcId="{7F94EC42-3E26-4093-9273-C495CBF30845}" destId="{7D0C3206-DFF5-4529-BB7C-AD3F79AFB424}" srcOrd="4" destOrd="0" presId="urn:microsoft.com/office/officeart/2005/8/layout/bList2"/>
    <dgm:cxn modelId="{A4EF146F-9E44-4D42-A9D8-5F74C351CF4F}" type="presParOf" srcId="{7D0C3206-DFF5-4529-BB7C-AD3F79AFB424}" destId="{77695A45-2237-477D-8BFE-CDE22B126653}" srcOrd="0" destOrd="0" presId="urn:microsoft.com/office/officeart/2005/8/layout/bList2"/>
    <dgm:cxn modelId="{FD2F7699-2407-41D2-A9DD-00B0D26ECB11}" type="presParOf" srcId="{7D0C3206-DFF5-4529-BB7C-AD3F79AFB424}" destId="{9BE098AD-2EA6-4580-8599-687B2DA78143}" srcOrd="1" destOrd="0" presId="urn:microsoft.com/office/officeart/2005/8/layout/bList2"/>
    <dgm:cxn modelId="{E197F50F-6848-4902-AC91-F6327F3A4349}" type="presParOf" srcId="{7D0C3206-DFF5-4529-BB7C-AD3F79AFB424}" destId="{40AF909B-A245-4263-8489-E055C3BF0210}" srcOrd="2" destOrd="0" presId="urn:microsoft.com/office/officeart/2005/8/layout/bList2"/>
    <dgm:cxn modelId="{0AC0DEF5-7C3D-493F-8A6D-404F2CE728FB}" type="presParOf" srcId="{7D0C3206-DFF5-4529-BB7C-AD3F79AFB424}" destId="{D522C642-FE5E-4B33-8538-0D297E79772A}" srcOrd="3" destOrd="0" presId="urn:microsoft.com/office/officeart/2005/8/layout/bList2"/>
    <dgm:cxn modelId="{B08734CD-32E3-47A1-8072-0E624C0D4DE1}" type="presParOf" srcId="{7F94EC42-3E26-4093-9273-C495CBF30845}" destId="{99337F79-2737-4A55-B784-1D0DF3631AC5}" srcOrd="5" destOrd="0" presId="urn:microsoft.com/office/officeart/2005/8/layout/bList2"/>
    <dgm:cxn modelId="{55AB1D84-351E-48DA-84A2-4751E0A99F3D}" type="presParOf" srcId="{7F94EC42-3E26-4093-9273-C495CBF30845}" destId="{B52A6000-2208-45DB-9514-8CE87AC4A0B9}" srcOrd="6" destOrd="0" presId="urn:microsoft.com/office/officeart/2005/8/layout/bList2"/>
    <dgm:cxn modelId="{97629E64-E8E5-4C38-9115-6136FFF72CB4}" type="presParOf" srcId="{B52A6000-2208-45DB-9514-8CE87AC4A0B9}" destId="{26F256A8-0019-4BE0-B73F-27CCD984758B}" srcOrd="0" destOrd="0" presId="urn:microsoft.com/office/officeart/2005/8/layout/bList2"/>
    <dgm:cxn modelId="{F8B1FABE-4110-40B8-B9D3-535EEF478D5A}" type="presParOf" srcId="{B52A6000-2208-45DB-9514-8CE87AC4A0B9}" destId="{0F2F0C97-E74D-4E79-92D1-3EB12E378583}" srcOrd="1" destOrd="0" presId="urn:microsoft.com/office/officeart/2005/8/layout/bList2"/>
    <dgm:cxn modelId="{A0EF45DD-A247-4541-83BD-C42E7A73D276}" type="presParOf" srcId="{B52A6000-2208-45DB-9514-8CE87AC4A0B9}" destId="{BB9C0FCE-62C0-4007-B0DF-CA64EEB982ED}" srcOrd="2" destOrd="0" presId="urn:microsoft.com/office/officeart/2005/8/layout/bList2"/>
    <dgm:cxn modelId="{44D4C25E-CC27-40F9-A201-1A704D325BD6}" type="presParOf" srcId="{B52A6000-2208-45DB-9514-8CE87AC4A0B9}" destId="{F61C7D97-CDB1-4633-B040-73F41CE4D0F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7C3F67E-9AC7-4C8A-8AC1-9713653597A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FF5A8D48-CCAF-485E-A85A-A1FBE589B47C}">
      <dgm:prSet phldrT="[Texte]"/>
      <dgm:spPr/>
      <dgm:t>
        <a:bodyPr/>
        <a:lstStyle/>
        <a:p>
          <a:r>
            <a:rPr lang="fr-FR" dirty="0" smtClean="0"/>
            <a:t>Mémoires  de la guerre d’Algérie = hétérogènes avec des expériences de guerre diverses </a:t>
          </a:r>
          <a:endParaRPr lang="fr-FR" dirty="0"/>
        </a:p>
      </dgm:t>
    </dgm:pt>
    <dgm:pt modelId="{CE0E4678-4F31-46CB-A63D-9639FA79C751}" type="parTrans" cxnId="{834AFED9-5F05-4C10-8852-CE8547028D97}">
      <dgm:prSet/>
      <dgm:spPr/>
      <dgm:t>
        <a:bodyPr/>
        <a:lstStyle/>
        <a:p>
          <a:endParaRPr lang="fr-FR"/>
        </a:p>
      </dgm:t>
    </dgm:pt>
    <dgm:pt modelId="{0702C46A-F255-4174-85F7-5D9B92EBA5B7}" type="sibTrans" cxnId="{834AFED9-5F05-4C10-8852-CE8547028D97}">
      <dgm:prSet/>
      <dgm:spPr/>
      <dgm:t>
        <a:bodyPr/>
        <a:lstStyle/>
        <a:p>
          <a:endParaRPr lang="fr-FR"/>
        </a:p>
      </dgm:t>
    </dgm:pt>
    <dgm:pt modelId="{20950EC0-B71D-496B-907D-0366EDDD055C}">
      <dgm:prSet phldrT="[Texte]"/>
      <dgm:spPr/>
      <dgm:t>
        <a:bodyPr/>
        <a:lstStyle/>
        <a:p>
          <a:r>
            <a:rPr lang="fr-FR" dirty="0" smtClean="0"/>
            <a:t>Mémoire des anciens combattants ( appelés, engagés…)</a:t>
          </a:r>
          <a:endParaRPr lang="fr-FR" dirty="0"/>
        </a:p>
      </dgm:t>
    </dgm:pt>
    <dgm:pt modelId="{51030DE4-6827-47E2-92DA-777B45D06BCF}" type="parTrans" cxnId="{9C48F71C-5BB3-4359-AC8C-ADA5C42AC8BE}">
      <dgm:prSet/>
      <dgm:spPr/>
      <dgm:t>
        <a:bodyPr/>
        <a:lstStyle/>
        <a:p>
          <a:endParaRPr lang="fr-FR"/>
        </a:p>
      </dgm:t>
    </dgm:pt>
    <dgm:pt modelId="{2D3AE579-AE23-41D1-9462-5114B5B4DA8F}" type="sibTrans" cxnId="{9C48F71C-5BB3-4359-AC8C-ADA5C42AC8BE}">
      <dgm:prSet/>
      <dgm:spPr/>
      <dgm:t>
        <a:bodyPr/>
        <a:lstStyle/>
        <a:p>
          <a:endParaRPr lang="fr-FR"/>
        </a:p>
      </dgm:t>
    </dgm:pt>
    <dgm:pt modelId="{6B7D90E8-6FFB-401F-8D53-2BE4FBB63D6C}">
      <dgm:prSet phldrT="[Texte]"/>
      <dgm:spPr/>
      <dgm:t>
        <a:bodyPr/>
        <a:lstStyle/>
        <a:p>
          <a:r>
            <a:rPr lang="fr-FR" dirty="0" smtClean="0"/>
            <a:t>Mémoire des pieds noirs </a:t>
          </a:r>
          <a:endParaRPr lang="fr-FR" dirty="0"/>
        </a:p>
      </dgm:t>
    </dgm:pt>
    <dgm:pt modelId="{E76705BA-A290-4144-9D21-9F773E022E25}" type="parTrans" cxnId="{52E0CA43-C9DC-43F6-9B21-7F1BAE51D13E}">
      <dgm:prSet/>
      <dgm:spPr/>
      <dgm:t>
        <a:bodyPr/>
        <a:lstStyle/>
        <a:p>
          <a:endParaRPr lang="fr-FR"/>
        </a:p>
      </dgm:t>
    </dgm:pt>
    <dgm:pt modelId="{AF4FB654-F485-41F1-B23E-5EB0AA2C7B9F}" type="sibTrans" cxnId="{52E0CA43-C9DC-43F6-9B21-7F1BAE51D13E}">
      <dgm:prSet/>
      <dgm:spPr/>
      <dgm:t>
        <a:bodyPr/>
        <a:lstStyle/>
        <a:p>
          <a:endParaRPr lang="fr-FR"/>
        </a:p>
      </dgm:t>
    </dgm:pt>
    <dgm:pt modelId="{C609B9D3-8780-42E2-ABC4-D2DBD97F3FF3}">
      <dgm:prSet phldrT="[Texte]"/>
      <dgm:spPr/>
      <dgm:t>
        <a:bodyPr/>
        <a:lstStyle/>
        <a:p>
          <a:r>
            <a:rPr lang="fr-FR" dirty="0" smtClean="0"/>
            <a:t>Mémoire des harkis </a:t>
          </a:r>
          <a:endParaRPr lang="fr-FR" dirty="0"/>
        </a:p>
      </dgm:t>
    </dgm:pt>
    <dgm:pt modelId="{17145CE8-125F-4355-9B43-02EC8AE9262F}" type="parTrans" cxnId="{EDB611C6-1000-4AFC-A6FF-2775FAB673F2}">
      <dgm:prSet/>
      <dgm:spPr/>
      <dgm:t>
        <a:bodyPr/>
        <a:lstStyle/>
        <a:p>
          <a:endParaRPr lang="fr-FR"/>
        </a:p>
      </dgm:t>
    </dgm:pt>
    <dgm:pt modelId="{11E08486-BAAF-474D-8CB6-7F9CCA27094E}" type="sibTrans" cxnId="{EDB611C6-1000-4AFC-A6FF-2775FAB673F2}">
      <dgm:prSet/>
      <dgm:spPr/>
      <dgm:t>
        <a:bodyPr/>
        <a:lstStyle/>
        <a:p>
          <a:endParaRPr lang="fr-FR"/>
        </a:p>
      </dgm:t>
    </dgm:pt>
    <dgm:pt modelId="{5A682E72-DAE9-40EB-B347-BD0B8F138FF8}">
      <dgm:prSet phldrT="[Texte]"/>
      <dgm:spPr/>
      <dgm:t>
        <a:bodyPr/>
        <a:lstStyle/>
        <a:p>
          <a:r>
            <a:rPr lang="fr-FR" dirty="0" smtClean="0"/>
            <a:t>Mémoire des militants et combattants du FLN </a:t>
          </a:r>
          <a:endParaRPr lang="fr-FR" dirty="0"/>
        </a:p>
      </dgm:t>
    </dgm:pt>
    <dgm:pt modelId="{EA381086-6AA8-47F9-B58F-0CEE3BE6EBC1}" type="parTrans" cxnId="{0D1FFFC8-7E02-404D-873B-5351C0C343D1}">
      <dgm:prSet/>
      <dgm:spPr/>
      <dgm:t>
        <a:bodyPr/>
        <a:lstStyle/>
        <a:p>
          <a:endParaRPr lang="fr-FR"/>
        </a:p>
      </dgm:t>
    </dgm:pt>
    <dgm:pt modelId="{054B4D0B-53BC-48CD-92AF-4E11CE20D388}" type="sibTrans" cxnId="{0D1FFFC8-7E02-404D-873B-5351C0C343D1}">
      <dgm:prSet/>
      <dgm:spPr/>
      <dgm:t>
        <a:bodyPr/>
        <a:lstStyle/>
        <a:p>
          <a:endParaRPr lang="fr-FR"/>
        </a:p>
      </dgm:t>
    </dgm:pt>
    <dgm:pt modelId="{5E7AF30C-D2E4-4525-B197-30C460F83D28}">
      <dgm:prSet phldrT="[Texte]"/>
      <dgm:spPr/>
      <dgm:t>
        <a:bodyPr/>
        <a:lstStyle/>
        <a:p>
          <a:r>
            <a:rPr lang="fr-FR" dirty="0" smtClean="0"/>
            <a:t>Mémoire des militants/ combattants de l’OAS</a:t>
          </a:r>
          <a:endParaRPr lang="fr-FR" dirty="0"/>
        </a:p>
      </dgm:t>
    </dgm:pt>
    <dgm:pt modelId="{AEFF14DE-910A-484A-940B-5856434A686B}" type="parTrans" cxnId="{12284BBF-6518-45F9-BB2E-98FCBF0713C7}">
      <dgm:prSet/>
      <dgm:spPr/>
      <dgm:t>
        <a:bodyPr/>
        <a:lstStyle/>
        <a:p>
          <a:endParaRPr lang="fr-FR"/>
        </a:p>
      </dgm:t>
    </dgm:pt>
    <dgm:pt modelId="{89EBAAFB-DABC-4BA6-A13F-E49EAE5818F4}" type="sibTrans" cxnId="{12284BBF-6518-45F9-BB2E-98FCBF0713C7}">
      <dgm:prSet/>
      <dgm:spPr/>
      <dgm:t>
        <a:bodyPr/>
        <a:lstStyle/>
        <a:p>
          <a:endParaRPr lang="fr-FR"/>
        </a:p>
      </dgm:t>
    </dgm:pt>
    <dgm:pt modelId="{BF436FAB-7F43-4FA2-A2F1-84BE11DACBFE}">
      <dgm:prSet phldrT="[Texte]"/>
      <dgm:spPr/>
      <dgm:t>
        <a:bodyPr/>
        <a:lstStyle/>
        <a:p>
          <a:r>
            <a:rPr lang="fr-FR" dirty="0" smtClean="0"/>
            <a:t>Mémoire des victimes  du FLN/ de l’Armée française, de l’OAS</a:t>
          </a:r>
          <a:endParaRPr lang="fr-FR" dirty="0"/>
        </a:p>
      </dgm:t>
    </dgm:pt>
    <dgm:pt modelId="{75ACAF7E-6A9E-4B13-8F1E-CAF880313DAF}" type="parTrans" cxnId="{914E64AF-D24E-4946-93C0-72443794DC2F}">
      <dgm:prSet/>
      <dgm:spPr/>
      <dgm:t>
        <a:bodyPr/>
        <a:lstStyle/>
        <a:p>
          <a:endParaRPr lang="fr-FR"/>
        </a:p>
      </dgm:t>
    </dgm:pt>
    <dgm:pt modelId="{DBE71CAF-F79A-424C-BB1B-EA39365C9E67}" type="sibTrans" cxnId="{914E64AF-D24E-4946-93C0-72443794DC2F}">
      <dgm:prSet/>
      <dgm:spPr/>
      <dgm:t>
        <a:bodyPr/>
        <a:lstStyle/>
        <a:p>
          <a:endParaRPr lang="fr-FR"/>
        </a:p>
      </dgm:t>
    </dgm:pt>
    <dgm:pt modelId="{3A9F2798-2540-4236-8028-4C0E8895F265}" type="pres">
      <dgm:prSet presAssocID="{D7C3F67E-9AC7-4C8A-8AC1-9713653597AE}" presName="cycle" presStyleCnt="0">
        <dgm:presLayoutVars>
          <dgm:chMax val="1"/>
          <dgm:dir/>
          <dgm:animLvl val="ctr"/>
          <dgm:resizeHandles val="exact"/>
        </dgm:presLayoutVars>
      </dgm:prSet>
      <dgm:spPr/>
      <dgm:t>
        <a:bodyPr/>
        <a:lstStyle/>
        <a:p>
          <a:endParaRPr lang="fr-FR"/>
        </a:p>
      </dgm:t>
    </dgm:pt>
    <dgm:pt modelId="{E08B3C0F-A5F0-4087-9A5B-0D401F754EF8}" type="pres">
      <dgm:prSet presAssocID="{FF5A8D48-CCAF-485E-A85A-A1FBE589B47C}" presName="centerShape" presStyleLbl="node0" presStyleIdx="0" presStyleCnt="1"/>
      <dgm:spPr/>
      <dgm:t>
        <a:bodyPr/>
        <a:lstStyle/>
        <a:p>
          <a:endParaRPr lang="fr-FR"/>
        </a:p>
      </dgm:t>
    </dgm:pt>
    <dgm:pt modelId="{4CE2676E-9996-4B72-9DFB-8869B62A9CE2}" type="pres">
      <dgm:prSet presAssocID="{51030DE4-6827-47E2-92DA-777B45D06BCF}" presName="parTrans" presStyleLbl="bgSibTrans2D1" presStyleIdx="0" presStyleCnt="6"/>
      <dgm:spPr/>
      <dgm:t>
        <a:bodyPr/>
        <a:lstStyle/>
        <a:p>
          <a:endParaRPr lang="fr-FR"/>
        </a:p>
      </dgm:t>
    </dgm:pt>
    <dgm:pt modelId="{539879EC-17CA-4C4D-8FA5-A14F97C3F205}" type="pres">
      <dgm:prSet presAssocID="{20950EC0-B71D-496B-907D-0366EDDD055C}" presName="node" presStyleLbl="node1" presStyleIdx="0" presStyleCnt="6">
        <dgm:presLayoutVars>
          <dgm:bulletEnabled val="1"/>
        </dgm:presLayoutVars>
      </dgm:prSet>
      <dgm:spPr/>
      <dgm:t>
        <a:bodyPr/>
        <a:lstStyle/>
        <a:p>
          <a:endParaRPr lang="fr-FR"/>
        </a:p>
      </dgm:t>
    </dgm:pt>
    <dgm:pt modelId="{5CB99579-30D5-4A54-9821-37179BD2B378}" type="pres">
      <dgm:prSet presAssocID="{E76705BA-A290-4144-9D21-9F773E022E25}" presName="parTrans" presStyleLbl="bgSibTrans2D1" presStyleIdx="1" presStyleCnt="6"/>
      <dgm:spPr/>
      <dgm:t>
        <a:bodyPr/>
        <a:lstStyle/>
        <a:p>
          <a:endParaRPr lang="fr-FR"/>
        </a:p>
      </dgm:t>
    </dgm:pt>
    <dgm:pt modelId="{DCCFC47E-D378-4E01-925F-494FDB44ED0A}" type="pres">
      <dgm:prSet presAssocID="{6B7D90E8-6FFB-401F-8D53-2BE4FBB63D6C}" presName="node" presStyleLbl="node1" presStyleIdx="1" presStyleCnt="6">
        <dgm:presLayoutVars>
          <dgm:bulletEnabled val="1"/>
        </dgm:presLayoutVars>
      </dgm:prSet>
      <dgm:spPr/>
      <dgm:t>
        <a:bodyPr/>
        <a:lstStyle/>
        <a:p>
          <a:endParaRPr lang="fr-FR"/>
        </a:p>
      </dgm:t>
    </dgm:pt>
    <dgm:pt modelId="{479485CE-060F-40C9-A183-8EF7AC093224}" type="pres">
      <dgm:prSet presAssocID="{17145CE8-125F-4355-9B43-02EC8AE9262F}" presName="parTrans" presStyleLbl="bgSibTrans2D1" presStyleIdx="2" presStyleCnt="6"/>
      <dgm:spPr/>
      <dgm:t>
        <a:bodyPr/>
        <a:lstStyle/>
        <a:p>
          <a:endParaRPr lang="fr-FR"/>
        </a:p>
      </dgm:t>
    </dgm:pt>
    <dgm:pt modelId="{46B6F260-09B8-4A88-9212-7135BD0FC0E2}" type="pres">
      <dgm:prSet presAssocID="{C609B9D3-8780-42E2-ABC4-D2DBD97F3FF3}" presName="node" presStyleLbl="node1" presStyleIdx="2" presStyleCnt="6">
        <dgm:presLayoutVars>
          <dgm:bulletEnabled val="1"/>
        </dgm:presLayoutVars>
      </dgm:prSet>
      <dgm:spPr/>
      <dgm:t>
        <a:bodyPr/>
        <a:lstStyle/>
        <a:p>
          <a:endParaRPr lang="fr-FR"/>
        </a:p>
      </dgm:t>
    </dgm:pt>
    <dgm:pt modelId="{FE8B15B0-8810-4E0A-96FF-6EC83F73E8A0}" type="pres">
      <dgm:prSet presAssocID="{EA381086-6AA8-47F9-B58F-0CEE3BE6EBC1}" presName="parTrans" presStyleLbl="bgSibTrans2D1" presStyleIdx="3" presStyleCnt="6"/>
      <dgm:spPr/>
      <dgm:t>
        <a:bodyPr/>
        <a:lstStyle/>
        <a:p>
          <a:endParaRPr lang="fr-FR"/>
        </a:p>
      </dgm:t>
    </dgm:pt>
    <dgm:pt modelId="{C44295D2-8681-4C2D-971A-6B2F12EBD727}" type="pres">
      <dgm:prSet presAssocID="{5A682E72-DAE9-40EB-B347-BD0B8F138FF8}" presName="node" presStyleLbl="node1" presStyleIdx="3" presStyleCnt="6">
        <dgm:presLayoutVars>
          <dgm:bulletEnabled val="1"/>
        </dgm:presLayoutVars>
      </dgm:prSet>
      <dgm:spPr/>
      <dgm:t>
        <a:bodyPr/>
        <a:lstStyle/>
        <a:p>
          <a:endParaRPr lang="fr-FR"/>
        </a:p>
      </dgm:t>
    </dgm:pt>
    <dgm:pt modelId="{EF0F6310-497A-4B15-9CDB-E7B6A0799AAE}" type="pres">
      <dgm:prSet presAssocID="{AEFF14DE-910A-484A-940B-5856434A686B}" presName="parTrans" presStyleLbl="bgSibTrans2D1" presStyleIdx="4" presStyleCnt="6"/>
      <dgm:spPr/>
      <dgm:t>
        <a:bodyPr/>
        <a:lstStyle/>
        <a:p>
          <a:endParaRPr lang="fr-FR"/>
        </a:p>
      </dgm:t>
    </dgm:pt>
    <dgm:pt modelId="{2EF86780-BE51-4D84-8FAD-7F782ACC4B72}" type="pres">
      <dgm:prSet presAssocID="{5E7AF30C-D2E4-4525-B197-30C460F83D28}" presName="node" presStyleLbl="node1" presStyleIdx="4" presStyleCnt="6">
        <dgm:presLayoutVars>
          <dgm:bulletEnabled val="1"/>
        </dgm:presLayoutVars>
      </dgm:prSet>
      <dgm:spPr/>
      <dgm:t>
        <a:bodyPr/>
        <a:lstStyle/>
        <a:p>
          <a:endParaRPr lang="fr-FR"/>
        </a:p>
      </dgm:t>
    </dgm:pt>
    <dgm:pt modelId="{19EC7FD3-EA01-4C0B-BA1D-10F32F46A2B7}" type="pres">
      <dgm:prSet presAssocID="{75ACAF7E-6A9E-4B13-8F1E-CAF880313DAF}" presName="parTrans" presStyleLbl="bgSibTrans2D1" presStyleIdx="5" presStyleCnt="6"/>
      <dgm:spPr/>
      <dgm:t>
        <a:bodyPr/>
        <a:lstStyle/>
        <a:p>
          <a:endParaRPr lang="fr-FR"/>
        </a:p>
      </dgm:t>
    </dgm:pt>
    <dgm:pt modelId="{54B057C0-8922-4B4C-9675-DDB5176E1848}" type="pres">
      <dgm:prSet presAssocID="{BF436FAB-7F43-4FA2-A2F1-84BE11DACBFE}" presName="node" presStyleLbl="node1" presStyleIdx="5" presStyleCnt="6">
        <dgm:presLayoutVars>
          <dgm:bulletEnabled val="1"/>
        </dgm:presLayoutVars>
      </dgm:prSet>
      <dgm:spPr/>
      <dgm:t>
        <a:bodyPr/>
        <a:lstStyle/>
        <a:p>
          <a:endParaRPr lang="fr-FR"/>
        </a:p>
      </dgm:t>
    </dgm:pt>
  </dgm:ptLst>
  <dgm:cxnLst>
    <dgm:cxn modelId="{3093B370-BC7A-453B-B388-72799F5D0E54}" type="presOf" srcId="{6B7D90E8-6FFB-401F-8D53-2BE4FBB63D6C}" destId="{DCCFC47E-D378-4E01-925F-494FDB44ED0A}" srcOrd="0" destOrd="0" presId="urn:microsoft.com/office/officeart/2005/8/layout/radial4"/>
    <dgm:cxn modelId="{252B5EE5-4A2F-44DB-A951-1CCDE65EADA7}" type="presOf" srcId="{EA381086-6AA8-47F9-B58F-0CEE3BE6EBC1}" destId="{FE8B15B0-8810-4E0A-96FF-6EC83F73E8A0}" srcOrd="0" destOrd="0" presId="urn:microsoft.com/office/officeart/2005/8/layout/radial4"/>
    <dgm:cxn modelId="{C66354C9-D377-42D6-A66C-8889FBF68677}" type="presOf" srcId="{BF436FAB-7F43-4FA2-A2F1-84BE11DACBFE}" destId="{54B057C0-8922-4B4C-9675-DDB5176E1848}" srcOrd="0" destOrd="0" presId="urn:microsoft.com/office/officeart/2005/8/layout/radial4"/>
    <dgm:cxn modelId="{80458DDE-0437-4A5C-B6B8-426B55C7DE35}" type="presOf" srcId="{5A682E72-DAE9-40EB-B347-BD0B8F138FF8}" destId="{C44295D2-8681-4C2D-971A-6B2F12EBD727}" srcOrd="0" destOrd="0" presId="urn:microsoft.com/office/officeart/2005/8/layout/radial4"/>
    <dgm:cxn modelId="{0D1FFFC8-7E02-404D-873B-5351C0C343D1}" srcId="{FF5A8D48-CCAF-485E-A85A-A1FBE589B47C}" destId="{5A682E72-DAE9-40EB-B347-BD0B8F138FF8}" srcOrd="3" destOrd="0" parTransId="{EA381086-6AA8-47F9-B58F-0CEE3BE6EBC1}" sibTransId="{054B4D0B-53BC-48CD-92AF-4E11CE20D388}"/>
    <dgm:cxn modelId="{12284BBF-6518-45F9-BB2E-98FCBF0713C7}" srcId="{FF5A8D48-CCAF-485E-A85A-A1FBE589B47C}" destId="{5E7AF30C-D2E4-4525-B197-30C460F83D28}" srcOrd="4" destOrd="0" parTransId="{AEFF14DE-910A-484A-940B-5856434A686B}" sibTransId="{89EBAAFB-DABC-4BA6-A13F-E49EAE5818F4}"/>
    <dgm:cxn modelId="{7672DDD5-8A63-4DF9-AF5B-B0F89BC0EA48}" type="presOf" srcId="{FF5A8D48-CCAF-485E-A85A-A1FBE589B47C}" destId="{E08B3C0F-A5F0-4087-9A5B-0D401F754EF8}" srcOrd="0" destOrd="0" presId="urn:microsoft.com/office/officeart/2005/8/layout/radial4"/>
    <dgm:cxn modelId="{6E280437-E9F3-430B-B17E-F48522BE1150}" type="presOf" srcId="{5E7AF30C-D2E4-4525-B197-30C460F83D28}" destId="{2EF86780-BE51-4D84-8FAD-7F782ACC4B72}" srcOrd="0" destOrd="0" presId="urn:microsoft.com/office/officeart/2005/8/layout/radial4"/>
    <dgm:cxn modelId="{2B37EFE6-89DB-4758-B089-0C022BFAF8E6}" type="presOf" srcId="{C609B9D3-8780-42E2-ABC4-D2DBD97F3FF3}" destId="{46B6F260-09B8-4A88-9212-7135BD0FC0E2}" srcOrd="0" destOrd="0" presId="urn:microsoft.com/office/officeart/2005/8/layout/radial4"/>
    <dgm:cxn modelId="{74C3A9F5-F5F4-479D-A396-49EFD029A52E}" type="presOf" srcId="{D7C3F67E-9AC7-4C8A-8AC1-9713653597AE}" destId="{3A9F2798-2540-4236-8028-4C0E8895F265}" srcOrd="0" destOrd="0" presId="urn:microsoft.com/office/officeart/2005/8/layout/radial4"/>
    <dgm:cxn modelId="{C269C0FA-745C-4080-9063-032BA575BFD5}" type="presOf" srcId="{E76705BA-A290-4144-9D21-9F773E022E25}" destId="{5CB99579-30D5-4A54-9821-37179BD2B378}" srcOrd="0" destOrd="0" presId="urn:microsoft.com/office/officeart/2005/8/layout/radial4"/>
    <dgm:cxn modelId="{62CA12A8-EEDD-440C-B0A0-501772027438}" type="presOf" srcId="{AEFF14DE-910A-484A-940B-5856434A686B}" destId="{EF0F6310-497A-4B15-9CDB-E7B6A0799AAE}" srcOrd="0" destOrd="0" presId="urn:microsoft.com/office/officeart/2005/8/layout/radial4"/>
    <dgm:cxn modelId="{0F408115-EFFD-41DB-889E-CE260236EB68}" type="presOf" srcId="{17145CE8-125F-4355-9B43-02EC8AE9262F}" destId="{479485CE-060F-40C9-A183-8EF7AC093224}" srcOrd="0" destOrd="0" presId="urn:microsoft.com/office/officeart/2005/8/layout/radial4"/>
    <dgm:cxn modelId="{EDB611C6-1000-4AFC-A6FF-2775FAB673F2}" srcId="{FF5A8D48-CCAF-485E-A85A-A1FBE589B47C}" destId="{C609B9D3-8780-42E2-ABC4-D2DBD97F3FF3}" srcOrd="2" destOrd="0" parTransId="{17145CE8-125F-4355-9B43-02EC8AE9262F}" sibTransId="{11E08486-BAAF-474D-8CB6-7F9CCA27094E}"/>
    <dgm:cxn modelId="{914E64AF-D24E-4946-93C0-72443794DC2F}" srcId="{FF5A8D48-CCAF-485E-A85A-A1FBE589B47C}" destId="{BF436FAB-7F43-4FA2-A2F1-84BE11DACBFE}" srcOrd="5" destOrd="0" parTransId="{75ACAF7E-6A9E-4B13-8F1E-CAF880313DAF}" sibTransId="{DBE71CAF-F79A-424C-BB1B-EA39365C9E67}"/>
    <dgm:cxn modelId="{2E68625C-9EB5-4DDD-A0C5-D770D0CDFB32}" type="presOf" srcId="{51030DE4-6827-47E2-92DA-777B45D06BCF}" destId="{4CE2676E-9996-4B72-9DFB-8869B62A9CE2}" srcOrd="0" destOrd="0" presId="urn:microsoft.com/office/officeart/2005/8/layout/radial4"/>
    <dgm:cxn modelId="{6FDA6DDE-41E5-4B8C-8961-E924D2DAA078}" type="presOf" srcId="{20950EC0-B71D-496B-907D-0366EDDD055C}" destId="{539879EC-17CA-4C4D-8FA5-A14F97C3F205}" srcOrd="0" destOrd="0" presId="urn:microsoft.com/office/officeart/2005/8/layout/radial4"/>
    <dgm:cxn modelId="{52E0CA43-C9DC-43F6-9B21-7F1BAE51D13E}" srcId="{FF5A8D48-CCAF-485E-A85A-A1FBE589B47C}" destId="{6B7D90E8-6FFB-401F-8D53-2BE4FBB63D6C}" srcOrd="1" destOrd="0" parTransId="{E76705BA-A290-4144-9D21-9F773E022E25}" sibTransId="{AF4FB654-F485-41F1-B23E-5EB0AA2C7B9F}"/>
    <dgm:cxn modelId="{834AFED9-5F05-4C10-8852-CE8547028D97}" srcId="{D7C3F67E-9AC7-4C8A-8AC1-9713653597AE}" destId="{FF5A8D48-CCAF-485E-A85A-A1FBE589B47C}" srcOrd="0" destOrd="0" parTransId="{CE0E4678-4F31-46CB-A63D-9639FA79C751}" sibTransId="{0702C46A-F255-4174-85F7-5D9B92EBA5B7}"/>
    <dgm:cxn modelId="{9C48F71C-5BB3-4359-AC8C-ADA5C42AC8BE}" srcId="{FF5A8D48-CCAF-485E-A85A-A1FBE589B47C}" destId="{20950EC0-B71D-496B-907D-0366EDDD055C}" srcOrd="0" destOrd="0" parTransId="{51030DE4-6827-47E2-92DA-777B45D06BCF}" sibTransId="{2D3AE579-AE23-41D1-9462-5114B5B4DA8F}"/>
    <dgm:cxn modelId="{09E8E294-A0E3-4363-9A5C-9EE2CC5B2524}" type="presOf" srcId="{75ACAF7E-6A9E-4B13-8F1E-CAF880313DAF}" destId="{19EC7FD3-EA01-4C0B-BA1D-10F32F46A2B7}" srcOrd="0" destOrd="0" presId="urn:microsoft.com/office/officeart/2005/8/layout/radial4"/>
    <dgm:cxn modelId="{E31A0782-C647-4CC4-8E18-A105FC6F8493}" type="presParOf" srcId="{3A9F2798-2540-4236-8028-4C0E8895F265}" destId="{E08B3C0F-A5F0-4087-9A5B-0D401F754EF8}" srcOrd="0" destOrd="0" presId="urn:microsoft.com/office/officeart/2005/8/layout/radial4"/>
    <dgm:cxn modelId="{10431663-760A-4668-B42F-F3976D1631F4}" type="presParOf" srcId="{3A9F2798-2540-4236-8028-4C0E8895F265}" destId="{4CE2676E-9996-4B72-9DFB-8869B62A9CE2}" srcOrd="1" destOrd="0" presId="urn:microsoft.com/office/officeart/2005/8/layout/radial4"/>
    <dgm:cxn modelId="{D21C2670-67E4-47D0-B076-4956DA300F39}" type="presParOf" srcId="{3A9F2798-2540-4236-8028-4C0E8895F265}" destId="{539879EC-17CA-4C4D-8FA5-A14F97C3F205}" srcOrd="2" destOrd="0" presId="urn:microsoft.com/office/officeart/2005/8/layout/radial4"/>
    <dgm:cxn modelId="{738BD03F-4D88-46F1-80C5-00A41DAD95B4}" type="presParOf" srcId="{3A9F2798-2540-4236-8028-4C0E8895F265}" destId="{5CB99579-30D5-4A54-9821-37179BD2B378}" srcOrd="3" destOrd="0" presId="urn:microsoft.com/office/officeart/2005/8/layout/radial4"/>
    <dgm:cxn modelId="{58CF8BF9-9498-4BDC-B921-C629DFD89E53}" type="presParOf" srcId="{3A9F2798-2540-4236-8028-4C0E8895F265}" destId="{DCCFC47E-D378-4E01-925F-494FDB44ED0A}" srcOrd="4" destOrd="0" presId="urn:microsoft.com/office/officeart/2005/8/layout/radial4"/>
    <dgm:cxn modelId="{BC01AD1E-BB08-4C13-A16C-5953F6E4CD87}" type="presParOf" srcId="{3A9F2798-2540-4236-8028-4C0E8895F265}" destId="{479485CE-060F-40C9-A183-8EF7AC093224}" srcOrd="5" destOrd="0" presId="urn:microsoft.com/office/officeart/2005/8/layout/radial4"/>
    <dgm:cxn modelId="{93F5CB84-BF86-4676-A0CE-556C30074FA8}" type="presParOf" srcId="{3A9F2798-2540-4236-8028-4C0E8895F265}" destId="{46B6F260-09B8-4A88-9212-7135BD0FC0E2}" srcOrd="6" destOrd="0" presId="urn:microsoft.com/office/officeart/2005/8/layout/radial4"/>
    <dgm:cxn modelId="{508297D6-B8AA-4C69-95E1-E1353337DE82}" type="presParOf" srcId="{3A9F2798-2540-4236-8028-4C0E8895F265}" destId="{FE8B15B0-8810-4E0A-96FF-6EC83F73E8A0}" srcOrd="7" destOrd="0" presId="urn:microsoft.com/office/officeart/2005/8/layout/radial4"/>
    <dgm:cxn modelId="{FD7541FB-CE27-4189-82C9-122D6ECB0F02}" type="presParOf" srcId="{3A9F2798-2540-4236-8028-4C0E8895F265}" destId="{C44295D2-8681-4C2D-971A-6B2F12EBD727}" srcOrd="8" destOrd="0" presId="urn:microsoft.com/office/officeart/2005/8/layout/radial4"/>
    <dgm:cxn modelId="{BC20C3AB-0D68-4046-8CDB-3FD5BE8892C9}" type="presParOf" srcId="{3A9F2798-2540-4236-8028-4C0E8895F265}" destId="{EF0F6310-497A-4B15-9CDB-E7B6A0799AAE}" srcOrd="9" destOrd="0" presId="urn:microsoft.com/office/officeart/2005/8/layout/radial4"/>
    <dgm:cxn modelId="{657BF1F9-5980-4222-A277-41DE7E5F225F}" type="presParOf" srcId="{3A9F2798-2540-4236-8028-4C0E8895F265}" destId="{2EF86780-BE51-4D84-8FAD-7F782ACC4B72}" srcOrd="10" destOrd="0" presId="urn:microsoft.com/office/officeart/2005/8/layout/radial4"/>
    <dgm:cxn modelId="{48E367C6-1FF1-4CBD-96F7-6C4098504479}" type="presParOf" srcId="{3A9F2798-2540-4236-8028-4C0E8895F265}" destId="{19EC7FD3-EA01-4C0B-BA1D-10F32F46A2B7}" srcOrd="11" destOrd="0" presId="urn:microsoft.com/office/officeart/2005/8/layout/radial4"/>
    <dgm:cxn modelId="{37A0C26B-0E8E-48E7-B1EA-81FD37B2DA7A}" type="presParOf" srcId="{3A9F2798-2540-4236-8028-4C0E8895F265}" destId="{54B057C0-8922-4B4C-9675-DDB5176E1848}"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1368C1-C8D8-4A56-9AD0-FBFFDB03B271}"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FR"/>
        </a:p>
      </dgm:t>
    </dgm:pt>
    <dgm:pt modelId="{B3984927-EA45-4D4F-8E64-2CFF3EBE498D}">
      <dgm:prSet phldrT="[Texte]"/>
      <dgm:spPr/>
      <dgm:t>
        <a:bodyPr/>
        <a:lstStyle/>
        <a:p>
          <a:r>
            <a:rPr lang="fr-FR" dirty="0" smtClean="0"/>
            <a:t>En 1ere </a:t>
          </a:r>
          <a:endParaRPr lang="fr-FR" dirty="0"/>
        </a:p>
      </dgm:t>
    </dgm:pt>
    <dgm:pt modelId="{2CEA86BA-2AF5-40C3-ABDD-8C18524A0031}" type="parTrans" cxnId="{C3842BB8-1B4A-4289-A4C7-0B697E286894}">
      <dgm:prSet/>
      <dgm:spPr/>
      <dgm:t>
        <a:bodyPr/>
        <a:lstStyle/>
        <a:p>
          <a:endParaRPr lang="fr-FR"/>
        </a:p>
      </dgm:t>
    </dgm:pt>
    <dgm:pt modelId="{3DEF4B54-79AB-44A9-A544-46FD4DF5006F}" type="sibTrans" cxnId="{C3842BB8-1B4A-4289-A4C7-0B697E286894}">
      <dgm:prSet/>
      <dgm:spPr/>
      <dgm:t>
        <a:bodyPr/>
        <a:lstStyle/>
        <a:p>
          <a:endParaRPr lang="fr-FR"/>
        </a:p>
      </dgm:t>
    </dgm:pt>
    <dgm:pt modelId="{8B7E81FF-FD28-4931-995C-95AC72D0319F}">
      <dgm:prSet phldrT="[Texte]"/>
      <dgm:spPr/>
      <dgm:t>
        <a:bodyPr/>
        <a:lstStyle/>
        <a:p>
          <a:r>
            <a:rPr lang="fr-FR" dirty="0" smtClean="0"/>
            <a:t>Thème 3: un régime, un empire colonial </a:t>
          </a:r>
          <a:endParaRPr lang="fr-FR" dirty="0"/>
        </a:p>
      </dgm:t>
    </dgm:pt>
    <dgm:pt modelId="{0266367F-8070-4877-AD4E-457FCC4AE705}" type="parTrans" cxnId="{4F7679C8-6B60-49D4-AC6F-BDFC131D5C4F}">
      <dgm:prSet/>
      <dgm:spPr/>
      <dgm:t>
        <a:bodyPr/>
        <a:lstStyle/>
        <a:p>
          <a:endParaRPr lang="fr-FR"/>
        </a:p>
      </dgm:t>
    </dgm:pt>
    <dgm:pt modelId="{C2248EDA-5112-4180-AB9D-8D7492E77798}" type="sibTrans" cxnId="{4F7679C8-6B60-49D4-AC6F-BDFC131D5C4F}">
      <dgm:prSet/>
      <dgm:spPr/>
      <dgm:t>
        <a:bodyPr/>
        <a:lstStyle/>
        <a:p>
          <a:endParaRPr lang="fr-FR"/>
        </a:p>
      </dgm:t>
    </dgm:pt>
    <dgm:pt modelId="{6711B72B-1240-4EB4-AA55-AEF4216B746F}">
      <dgm:prSet phldrT="[Texte]" custT="1"/>
      <dgm:spPr/>
      <dgm:t>
        <a:bodyPr/>
        <a:lstStyle/>
        <a:p>
          <a:r>
            <a:rPr lang="fr-FR" sz="1600" dirty="0" smtClean="0"/>
            <a:t>Un sujet d’étude au choix: Vivre à Alger au début du XX siècle : différentes populations, architecture , urbanisme , toponymie caractéristiques des quartiers  et relations </a:t>
          </a:r>
          <a:endParaRPr lang="fr-FR" sz="1600" dirty="0"/>
        </a:p>
      </dgm:t>
    </dgm:pt>
    <dgm:pt modelId="{812FFDEB-7959-4DDA-A92E-970DB1B2EF48}" type="parTrans" cxnId="{68DCF4AF-8F3C-416A-8D0B-C9800C89432C}">
      <dgm:prSet/>
      <dgm:spPr/>
      <dgm:t>
        <a:bodyPr/>
        <a:lstStyle/>
        <a:p>
          <a:endParaRPr lang="fr-FR"/>
        </a:p>
      </dgm:t>
    </dgm:pt>
    <dgm:pt modelId="{7EB50D66-80B3-4B97-AED5-AE94D340FF77}" type="sibTrans" cxnId="{68DCF4AF-8F3C-416A-8D0B-C9800C89432C}">
      <dgm:prSet/>
      <dgm:spPr/>
      <dgm:t>
        <a:bodyPr/>
        <a:lstStyle/>
        <a:p>
          <a:endParaRPr lang="fr-FR"/>
        </a:p>
      </dgm:t>
    </dgm:pt>
    <dgm:pt modelId="{EF8D13BD-EC1D-4A67-B77C-1F69AE13F1F6}">
      <dgm:prSet phldrT="[Texte]"/>
      <dgm:spPr/>
      <dgm:t>
        <a:bodyPr/>
        <a:lstStyle/>
        <a:p>
          <a:r>
            <a:rPr lang="fr-FR" dirty="0" smtClean="0"/>
            <a:t>En terminale </a:t>
          </a:r>
          <a:endParaRPr lang="fr-FR" dirty="0"/>
        </a:p>
      </dgm:t>
    </dgm:pt>
    <dgm:pt modelId="{3C92B7A2-E8FF-4AC0-85E8-A00E5EEA5D69}" type="parTrans" cxnId="{CCA74B4C-6EF2-49D2-95A0-78EB8CC3C483}">
      <dgm:prSet/>
      <dgm:spPr/>
      <dgm:t>
        <a:bodyPr/>
        <a:lstStyle/>
        <a:p>
          <a:endParaRPr lang="fr-FR"/>
        </a:p>
      </dgm:t>
    </dgm:pt>
    <dgm:pt modelId="{5F895AFE-8636-429D-B92E-12EF97BBE606}" type="sibTrans" cxnId="{CCA74B4C-6EF2-49D2-95A0-78EB8CC3C483}">
      <dgm:prSet/>
      <dgm:spPr/>
      <dgm:t>
        <a:bodyPr/>
        <a:lstStyle/>
        <a:p>
          <a:endParaRPr lang="fr-FR"/>
        </a:p>
      </dgm:t>
    </dgm:pt>
    <dgm:pt modelId="{624ABC49-DE2A-4594-B949-F602910220BF}">
      <dgm:prSet phldrT="[Texte]"/>
      <dgm:spPr/>
      <dgm:t>
        <a:bodyPr/>
        <a:lstStyle/>
        <a:p>
          <a:r>
            <a:rPr lang="fr-FR" dirty="0" smtClean="0"/>
            <a:t>Thème 3: la France de 1945à nos jours : une démocratie </a:t>
          </a:r>
          <a:endParaRPr lang="fr-FR" dirty="0"/>
        </a:p>
      </dgm:t>
    </dgm:pt>
    <dgm:pt modelId="{FBA97959-20B8-4D57-86E5-BC46660B4069}" type="parTrans" cxnId="{7A939B7E-4A97-44A3-B5ED-8691795132B1}">
      <dgm:prSet/>
      <dgm:spPr/>
      <dgm:t>
        <a:bodyPr/>
        <a:lstStyle/>
        <a:p>
          <a:endParaRPr lang="fr-FR"/>
        </a:p>
      </dgm:t>
    </dgm:pt>
    <dgm:pt modelId="{C7FBCD0B-5666-4668-89DD-6ECC94EF34FE}" type="sibTrans" cxnId="{7A939B7E-4A97-44A3-B5ED-8691795132B1}">
      <dgm:prSet/>
      <dgm:spPr/>
      <dgm:t>
        <a:bodyPr/>
        <a:lstStyle/>
        <a:p>
          <a:endParaRPr lang="fr-FR"/>
        </a:p>
      </dgm:t>
    </dgm:pt>
    <dgm:pt modelId="{D32496DC-DD6E-4B1F-B5F0-AC02464B3FD5}">
      <dgm:prSet phldrT="[Texte]" custT="1"/>
      <dgm:spPr/>
      <dgm:t>
        <a:bodyPr/>
        <a:lstStyle/>
        <a:p>
          <a:pPr algn="just"/>
          <a:r>
            <a:rPr lang="fr-FR" sz="1600" dirty="0" smtClean="0"/>
            <a:t>Un sujet d’Etude au choix : la guerre d’Algérie : un sujet qui permet d’évoquer les différentes dimensions de la guerre : statut spécifique de l’Algérie, les attentats, la torture, les accords d’Evain, les conséquences </a:t>
          </a:r>
          <a:endParaRPr lang="fr-FR" sz="1600" dirty="0"/>
        </a:p>
      </dgm:t>
    </dgm:pt>
    <dgm:pt modelId="{AD1D4826-C8B0-463B-BE2C-7A5F39A5D017}" type="parTrans" cxnId="{F058149B-D5F3-4FDB-A9BB-B95C0D7ADDCC}">
      <dgm:prSet/>
      <dgm:spPr/>
      <dgm:t>
        <a:bodyPr/>
        <a:lstStyle/>
        <a:p>
          <a:endParaRPr lang="fr-FR"/>
        </a:p>
      </dgm:t>
    </dgm:pt>
    <dgm:pt modelId="{7B642F6A-1EF5-4704-8196-0B1E0BAAF661}" type="sibTrans" cxnId="{F058149B-D5F3-4FDB-A9BB-B95C0D7ADDCC}">
      <dgm:prSet/>
      <dgm:spPr/>
      <dgm:t>
        <a:bodyPr/>
        <a:lstStyle/>
        <a:p>
          <a:endParaRPr lang="fr-FR"/>
        </a:p>
      </dgm:t>
    </dgm:pt>
    <dgm:pt modelId="{2582C71C-C9BA-4C50-97F3-D2BE72EE9413}" type="pres">
      <dgm:prSet presAssocID="{951368C1-C8D8-4A56-9AD0-FBFFDB03B271}" presName="list" presStyleCnt="0">
        <dgm:presLayoutVars>
          <dgm:dir/>
          <dgm:animLvl val="lvl"/>
        </dgm:presLayoutVars>
      </dgm:prSet>
      <dgm:spPr/>
      <dgm:t>
        <a:bodyPr/>
        <a:lstStyle/>
        <a:p>
          <a:endParaRPr lang="fr-FR"/>
        </a:p>
      </dgm:t>
    </dgm:pt>
    <dgm:pt modelId="{6A4563DC-73E7-4AD8-A951-68528E474B4E}" type="pres">
      <dgm:prSet presAssocID="{B3984927-EA45-4D4F-8E64-2CFF3EBE498D}" presName="posSpace" presStyleCnt="0"/>
      <dgm:spPr/>
    </dgm:pt>
    <dgm:pt modelId="{7D7ABAE5-030E-4AC6-B4CC-D34174727374}" type="pres">
      <dgm:prSet presAssocID="{B3984927-EA45-4D4F-8E64-2CFF3EBE498D}" presName="vertFlow" presStyleCnt="0"/>
      <dgm:spPr/>
    </dgm:pt>
    <dgm:pt modelId="{51CE02F0-158A-48FA-B8FC-2ADCD18B41CF}" type="pres">
      <dgm:prSet presAssocID="{B3984927-EA45-4D4F-8E64-2CFF3EBE498D}" presName="topSpace" presStyleCnt="0"/>
      <dgm:spPr/>
    </dgm:pt>
    <dgm:pt modelId="{F2284D9D-EF6A-468A-9A5A-DF64BE23060B}" type="pres">
      <dgm:prSet presAssocID="{B3984927-EA45-4D4F-8E64-2CFF3EBE498D}" presName="firstComp" presStyleCnt="0"/>
      <dgm:spPr/>
    </dgm:pt>
    <dgm:pt modelId="{5575C6BC-31BE-4580-A4CC-F2EB7A66B5DF}" type="pres">
      <dgm:prSet presAssocID="{B3984927-EA45-4D4F-8E64-2CFF3EBE498D}" presName="firstChild" presStyleLbl="bgAccFollowNode1" presStyleIdx="0" presStyleCnt="4"/>
      <dgm:spPr/>
      <dgm:t>
        <a:bodyPr/>
        <a:lstStyle/>
        <a:p>
          <a:endParaRPr lang="fr-FR"/>
        </a:p>
      </dgm:t>
    </dgm:pt>
    <dgm:pt modelId="{13A996C7-D705-4D5C-B01A-62BB74101B9F}" type="pres">
      <dgm:prSet presAssocID="{B3984927-EA45-4D4F-8E64-2CFF3EBE498D}" presName="firstChildTx" presStyleLbl="bgAccFollowNode1" presStyleIdx="0" presStyleCnt="4">
        <dgm:presLayoutVars>
          <dgm:bulletEnabled val="1"/>
        </dgm:presLayoutVars>
      </dgm:prSet>
      <dgm:spPr/>
      <dgm:t>
        <a:bodyPr/>
        <a:lstStyle/>
        <a:p>
          <a:endParaRPr lang="fr-FR"/>
        </a:p>
      </dgm:t>
    </dgm:pt>
    <dgm:pt modelId="{CE0D7CB0-A623-4444-B054-05AA42C6D263}" type="pres">
      <dgm:prSet presAssocID="{6711B72B-1240-4EB4-AA55-AEF4216B746F}" presName="comp" presStyleCnt="0"/>
      <dgm:spPr/>
    </dgm:pt>
    <dgm:pt modelId="{19C94984-4482-45D0-8641-F831F54C1E66}" type="pres">
      <dgm:prSet presAssocID="{6711B72B-1240-4EB4-AA55-AEF4216B746F}" presName="child" presStyleLbl="bgAccFollowNode1" presStyleIdx="1" presStyleCnt="4"/>
      <dgm:spPr/>
      <dgm:t>
        <a:bodyPr/>
        <a:lstStyle/>
        <a:p>
          <a:endParaRPr lang="fr-FR"/>
        </a:p>
      </dgm:t>
    </dgm:pt>
    <dgm:pt modelId="{B73B1F95-2ED6-42E0-B427-A1293DF58138}" type="pres">
      <dgm:prSet presAssocID="{6711B72B-1240-4EB4-AA55-AEF4216B746F}" presName="childTx" presStyleLbl="bgAccFollowNode1" presStyleIdx="1" presStyleCnt="4">
        <dgm:presLayoutVars>
          <dgm:bulletEnabled val="1"/>
        </dgm:presLayoutVars>
      </dgm:prSet>
      <dgm:spPr/>
      <dgm:t>
        <a:bodyPr/>
        <a:lstStyle/>
        <a:p>
          <a:endParaRPr lang="fr-FR"/>
        </a:p>
      </dgm:t>
    </dgm:pt>
    <dgm:pt modelId="{DB41388E-37E4-4356-A23D-B3B88E9ABDEF}" type="pres">
      <dgm:prSet presAssocID="{B3984927-EA45-4D4F-8E64-2CFF3EBE498D}" presName="negSpace" presStyleCnt="0"/>
      <dgm:spPr/>
    </dgm:pt>
    <dgm:pt modelId="{61199F79-F7CB-4AC3-9FEF-D961C55E69B6}" type="pres">
      <dgm:prSet presAssocID="{B3984927-EA45-4D4F-8E64-2CFF3EBE498D}" presName="circle" presStyleLbl="node1" presStyleIdx="0" presStyleCnt="2"/>
      <dgm:spPr/>
      <dgm:t>
        <a:bodyPr/>
        <a:lstStyle/>
        <a:p>
          <a:endParaRPr lang="fr-FR"/>
        </a:p>
      </dgm:t>
    </dgm:pt>
    <dgm:pt modelId="{B8386807-00DB-4B4A-8CC6-A5AF9C0AE75C}" type="pres">
      <dgm:prSet presAssocID="{3DEF4B54-79AB-44A9-A544-46FD4DF5006F}" presName="transSpace" presStyleCnt="0"/>
      <dgm:spPr/>
    </dgm:pt>
    <dgm:pt modelId="{4A3CACEB-8AA5-48ED-ACF0-7763733A3AA3}" type="pres">
      <dgm:prSet presAssocID="{EF8D13BD-EC1D-4A67-B77C-1F69AE13F1F6}" presName="posSpace" presStyleCnt="0"/>
      <dgm:spPr/>
    </dgm:pt>
    <dgm:pt modelId="{013970A4-9FE7-4A25-AD6F-8911CD310427}" type="pres">
      <dgm:prSet presAssocID="{EF8D13BD-EC1D-4A67-B77C-1F69AE13F1F6}" presName="vertFlow" presStyleCnt="0"/>
      <dgm:spPr/>
    </dgm:pt>
    <dgm:pt modelId="{170DB8EC-0493-4567-8C65-76748C7EBFCE}" type="pres">
      <dgm:prSet presAssocID="{EF8D13BD-EC1D-4A67-B77C-1F69AE13F1F6}" presName="topSpace" presStyleCnt="0"/>
      <dgm:spPr/>
    </dgm:pt>
    <dgm:pt modelId="{05543569-101E-4F31-B036-5EFD1523DD4D}" type="pres">
      <dgm:prSet presAssocID="{EF8D13BD-EC1D-4A67-B77C-1F69AE13F1F6}" presName="firstComp" presStyleCnt="0"/>
      <dgm:spPr/>
    </dgm:pt>
    <dgm:pt modelId="{72ACC8FD-D4CE-4A5A-B9F2-B59BE4BF4B76}" type="pres">
      <dgm:prSet presAssocID="{EF8D13BD-EC1D-4A67-B77C-1F69AE13F1F6}" presName="firstChild" presStyleLbl="bgAccFollowNode1" presStyleIdx="2" presStyleCnt="4"/>
      <dgm:spPr/>
      <dgm:t>
        <a:bodyPr/>
        <a:lstStyle/>
        <a:p>
          <a:endParaRPr lang="fr-FR"/>
        </a:p>
      </dgm:t>
    </dgm:pt>
    <dgm:pt modelId="{D8BFB589-D360-44D5-B280-D43C47FA59E8}" type="pres">
      <dgm:prSet presAssocID="{EF8D13BD-EC1D-4A67-B77C-1F69AE13F1F6}" presName="firstChildTx" presStyleLbl="bgAccFollowNode1" presStyleIdx="2" presStyleCnt="4">
        <dgm:presLayoutVars>
          <dgm:bulletEnabled val="1"/>
        </dgm:presLayoutVars>
      </dgm:prSet>
      <dgm:spPr/>
      <dgm:t>
        <a:bodyPr/>
        <a:lstStyle/>
        <a:p>
          <a:endParaRPr lang="fr-FR"/>
        </a:p>
      </dgm:t>
    </dgm:pt>
    <dgm:pt modelId="{0669021C-3786-4FA9-A82D-860708AF3DDD}" type="pres">
      <dgm:prSet presAssocID="{D32496DC-DD6E-4B1F-B5F0-AC02464B3FD5}" presName="comp" presStyleCnt="0"/>
      <dgm:spPr/>
    </dgm:pt>
    <dgm:pt modelId="{58B33181-6DCB-478E-B663-C8019F1C7604}" type="pres">
      <dgm:prSet presAssocID="{D32496DC-DD6E-4B1F-B5F0-AC02464B3FD5}" presName="child" presStyleLbl="bgAccFollowNode1" presStyleIdx="3" presStyleCnt="4"/>
      <dgm:spPr/>
      <dgm:t>
        <a:bodyPr/>
        <a:lstStyle/>
        <a:p>
          <a:endParaRPr lang="fr-FR"/>
        </a:p>
      </dgm:t>
    </dgm:pt>
    <dgm:pt modelId="{6A47CD34-A3CB-42B5-8072-CAFFC3F729BC}" type="pres">
      <dgm:prSet presAssocID="{D32496DC-DD6E-4B1F-B5F0-AC02464B3FD5}" presName="childTx" presStyleLbl="bgAccFollowNode1" presStyleIdx="3" presStyleCnt="4">
        <dgm:presLayoutVars>
          <dgm:bulletEnabled val="1"/>
        </dgm:presLayoutVars>
      </dgm:prSet>
      <dgm:spPr/>
      <dgm:t>
        <a:bodyPr/>
        <a:lstStyle/>
        <a:p>
          <a:endParaRPr lang="fr-FR"/>
        </a:p>
      </dgm:t>
    </dgm:pt>
    <dgm:pt modelId="{3CF55C41-9214-4950-83C3-B4DA27C46058}" type="pres">
      <dgm:prSet presAssocID="{EF8D13BD-EC1D-4A67-B77C-1F69AE13F1F6}" presName="negSpace" presStyleCnt="0"/>
      <dgm:spPr/>
    </dgm:pt>
    <dgm:pt modelId="{598CFA6C-EDC0-4A2A-A04F-674EDE671805}" type="pres">
      <dgm:prSet presAssocID="{EF8D13BD-EC1D-4A67-B77C-1F69AE13F1F6}" presName="circle" presStyleLbl="node1" presStyleIdx="1" presStyleCnt="2"/>
      <dgm:spPr/>
      <dgm:t>
        <a:bodyPr/>
        <a:lstStyle/>
        <a:p>
          <a:endParaRPr lang="fr-FR"/>
        </a:p>
      </dgm:t>
    </dgm:pt>
  </dgm:ptLst>
  <dgm:cxnLst>
    <dgm:cxn modelId="{318DD73B-FD36-4D67-885F-F38DCFCDB6A9}" type="presOf" srcId="{B3984927-EA45-4D4F-8E64-2CFF3EBE498D}" destId="{61199F79-F7CB-4AC3-9FEF-D961C55E69B6}" srcOrd="0" destOrd="0" presId="urn:microsoft.com/office/officeart/2005/8/layout/hList9"/>
    <dgm:cxn modelId="{F058149B-D5F3-4FDB-A9BB-B95C0D7ADDCC}" srcId="{EF8D13BD-EC1D-4A67-B77C-1F69AE13F1F6}" destId="{D32496DC-DD6E-4B1F-B5F0-AC02464B3FD5}" srcOrd="1" destOrd="0" parTransId="{AD1D4826-C8B0-463B-BE2C-7A5F39A5D017}" sibTransId="{7B642F6A-1EF5-4704-8196-0B1E0BAAF661}"/>
    <dgm:cxn modelId="{31EB8CA9-0EFB-46C1-A9DE-6439E58AD86B}" type="presOf" srcId="{6711B72B-1240-4EB4-AA55-AEF4216B746F}" destId="{19C94984-4482-45D0-8641-F831F54C1E66}" srcOrd="0" destOrd="0" presId="urn:microsoft.com/office/officeart/2005/8/layout/hList9"/>
    <dgm:cxn modelId="{CCA74B4C-6EF2-49D2-95A0-78EB8CC3C483}" srcId="{951368C1-C8D8-4A56-9AD0-FBFFDB03B271}" destId="{EF8D13BD-EC1D-4A67-B77C-1F69AE13F1F6}" srcOrd="1" destOrd="0" parTransId="{3C92B7A2-E8FF-4AC0-85E8-A00E5EEA5D69}" sibTransId="{5F895AFE-8636-429D-B92E-12EF97BBE606}"/>
    <dgm:cxn modelId="{8E3989D4-D235-47EF-9484-D342501830CD}" type="presOf" srcId="{8B7E81FF-FD28-4931-995C-95AC72D0319F}" destId="{5575C6BC-31BE-4580-A4CC-F2EB7A66B5DF}" srcOrd="0" destOrd="0" presId="urn:microsoft.com/office/officeart/2005/8/layout/hList9"/>
    <dgm:cxn modelId="{F23EFCB2-B030-415C-B3C2-CAC168FE47E3}" type="presOf" srcId="{624ABC49-DE2A-4594-B949-F602910220BF}" destId="{D8BFB589-D360-44D5-B280-D43C47FA59E8}" srcOrd="1" destOrd="0" presId="urn:microsoft.com/office/officeart/2005/8/layout/hList9"/>
    <dgm:cxn modelId="{4E55FDCF-A421-4E7D-A949-8FF4F70C6131}" type="presOf" srcId="{8B7E81FF-FD28-4931-995C-95AC72D0319F}" destId="{13A996C7-D705-4D5C-B01A-62BB74101B9F}" srcOrd="1" destOrd="0" presId="urn:microsoft.com/office/officeart/2005/8/layout/hList9"/>
    <dgm:cxn modelId="{F417EF1E-2BE2-403C-8F2B-3E08E0D99D1F}" type="presOf" srcId="{624ABC49-DE2A-4594-B949-F602910220BF}" destId="{72ACC8FD-D4CE-4A5A-B9F2-B59BE4BF4B76}" srcOrd="0" destOrd="0" presId="urn:microsoft.com/office/officeart/2005/8/layout/hList9"/>
    <dgm:cxn modelId="{68DCF4AF-8F3C-416A-8D0B-C9800C89432C}" srcId="{B3984927-EA45-4D4F-8E64-2CFF3EBE498D}" destId="{6711B72B-1240-4EB4-AA55-AEF4216B746F}" srcOrd="1" destOrd="0" parTransId="{812FFDEB-7959-4DDA-A92E-970DB1B2EF48}" sibTransId="{7EB50D66-80B3-4B97-AED5-AE94D340FF77}"/>
    <dgm:cxn modelId="{B9A26FEA-8D1C-4F6D-96C6-60A033384C86}" type="presOf" srcId="{D32496DC-DD6E-4B1F-B5F0-AC02464B3FD5}" destId="{6A47CD34-A3CB-42B5-8072-CAFFC3F729BC}" srcOrd="1" destOrd="0" presId="urn:microsoft.com/office/officeart/2005/8/layout/hList9"/>
    <dgm:cxn modelId="{C3842BB8-1B4A-4289-A4C7-0B697E286894}" srcId="{951368C1-C8D8-4A56-9AD0-FBFFDB03B271}" destId="{B3984927-EA45-4D4F-8E64-2CFF3EBE498D}" srcOrd="0" destOrd="0" parTransId="{2CEA86BA-2AF5-40C3-ABDD-8C18524A0031}" sibTransId="{3DEF4B54-79AB-44A9-A544-46FD4DF5006F}"/>
    <dgm:cxn modelId="{7A939B7E-4A97-44A3-B5ED-8691795132B1}" srcId="{EF8D13BD-EC1D-4A67-B77C-1F69AE13F1F6}" destId="{624ABC49-DE2A-4594-B949-F602910220BF}" srcOrd="0" destOrd="0" parTransId="{FBA97959-20B8-4D57-86E5-BC46660B4069}" sibTransId="{C7FBCD0B-5666-4668-89DD-6ECC94EF34FE}"/>
    <dgm:cxn modelId="{4F7679C8-6B60-49D4-AC6F-BDFC131D5C4F}" srcId="{B3984927-EA45-4D4F-8E64-2CFF3EBE498D}" destId="{8B7E81FF-FD28-4931-995C-95AC72D0319F}" srcOrd="0" destOrd="0" parTransId="{0266367F-8070-4877-AD4E-457FCC4AE705}" sibTransId="{C2248EDA-5112-4180-AB9D-8D7492E77798}"/>
    <dgm:cxn modelId="{74FE4565-C8D4-4E2F-8A52-C614DFE1B560}" type="presOf" srcId="{951368C1-C8D8-4A56-9AD0-FBFFDB03B271}" destId="{2582C71C-C9BA-4C50-97F3-D2BE72EE9413}" srcOrd="0" destOrd="0" presId="urn:microsoft.com/office/officeart/2005/8/layout/hList9"/>
    <dgm:cxn modelId="{CAAE0518-AC81-4DA5-B0E4-3038166FA6F6}" type="presOf" srcId="{D32496DC-DD6E-4B1F-B5F0-AC02464B3FD5}" destId="{58B33181-6DCB-478E-B663-C8019F1C7604}" srcOrd="0" destOrd="0" presId="urn:microsoft.com/office/officeart/2005/8/layout/hList9"/>
    <dgm:cxn modelId="{37A49577-C7F8-4F64-99AD-E1A14F070B01}" type="presOf" srcId="{6711B72B-1240-4EB4-AA55-AEF4216B746F}" destId="{B73B1F95-2ED6-42E0-B427-A1293DF58138}" srcOrd="1" destOrd="0" presId="urn:microsoft.com/office/officeart/2005/8/layout/hList9"/>
    <dgm:cxn modelId="{AD31511F-10BE-47CB-B751-C6B63DBF40BC}" type="presOf" srcId="{EF8D13BD-EC1D-4A67-B77C-1F69AE13F1F6}" destId="{598CFA6C-EDC0-4A2A-A04F-674EDE671805}" srcOrd="0" destOrd="0" presId="urn:microsoft.com/office/officeart/2005/8/layout/hList9"/>
    <dgm:cxn modelId="{5682DF33-F8CB-4440-982D-AB8AB8A1A406}" type="presParOf" srcId="{2582C71C-C9BA-4C50-97F3-D2BE72EE9413}" destId="{6A4563DC-73E7-4AD8-A951-68528E474B4E}" srcOrd="0" destOrd="0" presId="urn:microsoft.com/office/officeart/2005/8/layout/hList9"/>
    <dgm:cxn modelId="{F7B88F4C-02CA-43FA-9E94-D43F9827548D}" type="presParOf" srcId="{2582C71C-C9BA-4C50-97F3-D2BE72EE9413}" destId="{7D7ABAE5-030E-4AC6-B4CC-D34174727374}" srcOrd="1" destOrd="0" presId="urn:microsoft.com/office/officeart/2005/8/layout/hList9"/>
    <dgm:cxn modelId="{A29440B0-3FDB-410E-9E63-FAAD371DC42B}" type="presParOf" srcId="{7D7ABAE5-030E-4AC6-B4CC-D34174727374}" destId="{51CE02F0-158A-48FA-B8FC-2ADCD18B41CF}" srcOrd="0" destOrd="0" presId="urn:microsoft.com/office/officeart/2005/8/layout/hList9"/>
    <dgm:cxn modelId="{A09CD444-B0EA-473D-A681-CB970F49098B}" type="presParOf" srcId="{7D7ABAE5-030E-4AC6-B4CC-D34174727374}" destId="{F2284D9D-EF6A-468A-9A5A-DF64BE23060B}" srcOrd="1" destOrd="0" presId="urn:microsoft.com/office/officeart/2005/8/layout/hList9"/>
    <dgm:cxn modelId="{099542FD-2E12-4BC9-9DC8-A23E383072D2}" type="presParOf" srcId="{F2284D9D-EF6A-468A-9A5A-DF64BE23060B}" destId="{5575C6BC-31BE-4580-A4CC-F2EB7A66B5DF}" srcOrd="0" destOrd="0" presId="urn:microsoft.com/office/officeart/2005/8/layout/hList9"/>
    <dgm:cxn modelId="{B7A52D6C-3CCD-4DE8-8174-F1283014ED43}" type="presParOf" srcId="{F2284D9D-EF6A-468A-9A5A-DF64BE23060B}" destId="{13A996C7-D705-4D5C-B01A-62BB74101B9F}" srcOrd="1" destOrd="0" presId="urn:microsoft.com/office/officeart/2005/8/layout/hList9"/>
    <dgm:cxn modelId="{D1C8C71F-D1B9-49CA-8523-64E022DA2725}" type="presParOf" srcId="{7D7ABAE5-030E-4AC6-B4CC-D34174727374}" destId="{CE0D7CB0-A623-4444-B054-05AA42C6D263}" srcOrd="2" destOrd="0" presId="urn:microsoft.com/office/officeart/2005/8/layout/hList9"/>
    <dgm:cxn modelId="{65C444E6-E26A-4CEC-B900-FF05153E78CA}" type="presParOf" srcId="{CE0D7CB0-A623-4444-B054-05AA42C6D263}" destId="{19C94984-4482-45D0-8641-F831F54C1E66}" srcOrd="0" destOrd="0" presId="urn:microsoft.com/office/officeart/2005/8/layout/hList9"/>
    <dgm:cxn modelId="{7D8CD3FD-0945-45BD-8028-C13434D06704}" type="presParOf" srcId="{CE0D7CB0-A623-4444-B054-05AA42C6D263}" destId="{B73B1F95-2ED6-42E0-B427-A1293DF58138}" srcOrd="1" destOrd="0" presId="urn:microsoft.com/office/officeart/2005/8/layout/hList9"/>
    <dgm:cxn modelId="{80CAB24B-1722-45EE-854C-4B76CC626561}" type="presParOf" srcId="{2582C71C-C9BA-4C50-97F3-D2BE72EE9413}" destId="{DB41388E-37E4-4356-A23D-B3B88E9ABDEF}" srcOrd="2" destOrd="0" presId="urn:microsoft.com/office/officeart/2005/8/layout/hList9"/>
    <dgm:cxn modelId="{2D948BF5-E151-40A5-A9D9-55D7930E4DC5}" type="presParOf" srcId="{2582C71C-C9BA-4C50-97F3-D2BE72EE9413}" destId="{61199F79-F7CB-4AC3-9FEF-D961C55E69B6}" srcOrd="3" destOrd="0" presId="urn:microsoft.com/office/officeart/2005/8/layout/hList9"/>
    <dgm:cxn modelId="{979E6EE8-6AFD-4E44-96C8-BF67C31EAE77}" type="presParOf" srcId="{2582C71C-C9BA-4C50-97F3-D2BE72EE9413}" destId="{B8386807-00DB-4B4A-8CC6-A5AF9C0AE75C}" srcOrd="4" destOrd="0" presId="urn:microsoft.com/office/officeart/2005/8/layout/hList9"/>
    <dgm:cxn modelId="{F5FAA53E-3853-4299-9C1D-1A392F59933F}" type="presParOf" srcId="{2582C71C-C9BA-4C50-97F3-D2BE72EE9413}" destId="{4A3CACEB-8AA5-48ED-ACF0-7763733A3AA3}" srcOrd="5" destOrd="0" presId="urn:microsoft.com/office/officeart/2005/8/layout/hList9"/>
    <dgm:cxn modelId="{339346B4-F248-46F6-A6C7-2212D9D906F1}" type="presParOf" srcId="{2582C71C-C9BA-4C50-97F3-D2BE72EE9413}" destId="{013970A4-9FE7-4A25-AD6F-8911CD310427}" srcOrd="6" destOrd="0" presId="urn:microsoft.com/office/officeart/2005/8/layout/hList9"/>
    <dgm:cxn modelId="{B764C504-A706-4159-BBE4-29BC1B5CABC6}" type="presParOf" srcId="{013970A4-9FE7-4A25-AD6F-8911CD310427}" destId="{170DB8EC-0493-4567-8C65-76748C7EBFCE}" srcOrd="0" destOrd="0" presId="urn:microsoft.com/office/officeart/2005/8/layout/hList9"/>
    <dgm:cxn modelId="{90CD7E4B-98B6-42E6-A6B9-26DA07110508}" type="presParOf" srcId="{013970A4-9FE7-4A25-AD6F-8911CD310427}" destId="{05543569-101E-4F31-B036-5EFD1523DD4D}" srcOrd="1" destOrd="0" presId="urn:microsoft.com/office/officeart/2005/8/layout/hList9"/>
    <dgm:cxn modelId="{7BEBECA0-912F-413E-9AD8-5920E3BB7EA9}" type="presParOf" srcId="{05543569-101E-4F31-B036-5EFD1523DD4D}" destId="{72ACC8FD-D4CE-4A5A-B9F2-B59BE4BF4B76}" srcOrd="0" destOrd="0" presId="urn:microsoft.com/office/officeart/2005/8/layout/hList9"/>
    <dgm:cxn modelId="{4BFD339E-19D9-4539-A031-80656E067A76}" type="presParOf" srcId="{05543569-101E-4F31-B036-5EFD1523DD4D}" destId="{D8BFB589-D360-44D5-B280-D43C47FA59E8}" srcOrd="1" destOrd="0" presId="urn:microsoft.com/office/officeart/2005/8/layout/hList9"/>
    <dgm:cxn modelId="{186CDB9A-E7D9-4861-8C8D-975FB3523279}" type="presParOf" srcId="{013970A4-9FE7-4A25-AD6F-8911CD310427}" destId="{0669021C-3786-4FA9-A82D-860708AF3DDD}" srcOrd="2" destOrd="0" presId="urn:microsoft.com/office/officeart/2005/8/layout/hList9"/>
    <dgm:cxn modelId="{5A0BCFE4-1D4B-4E1B-8F8B-F54FC64AD406}" type="presParOf" srcId="{0669021C-3786-4FA9-A82D-860708AF3DDD}" destId="{58B33181-6DCB-478E-B663-C8019F1C7604}" srcOrd="0" destOrd="0" presId="urn:microsoft.com/office/officeart/2005/8/layout/hList9"/>
    <dgm:cxn modelId="{F52B020D-B02E-45DC-BFCF-DD31986E4706}" type="presParOf" srcId="{0669021C-3786-4FA9-A82D-860708AF3DDD}" destId="{6A47CD34-A3CB-42B5-8072-CAFFC3F729BC}" srcOrd="1" destOrd="0" presId="urn:microsoft.com/office/officeart/2005/8/layout/hList9"/>
    <dgm:cxn modelId="{5D05999C-75D8-4B1A-AD56-08E6D17D3553}" type="presParOf" srcId="{2582C71C-C9BA-4C50-97F3-D2BE72EE9413}" destId="{3CF55C41-9214-4950-83C3-B4DA27C46058}" srcOrd="7" destOrd="0" presId="urn:microsoft.com/office/officeart/2005/8/layout/hList9"/>
    <dgm:cxn modelId="{A3890793-00C2-4C54-8248-99689A496A2B}" type="presParOf" srcId="{2582C71C-C9BA-4C50-97F3-D2BE72EE9413}" destId="{598CFA6C-EDC0-4A2A-A04F-674EDE67180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714C68-8993-47B0-8DB1-43EBBE98372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r-FR"/>
        </a:p>
      </dgm:t>
    </dgm:pt>
    <dgm:pt modelId="{1F437F91-EA48-4518-AC62-12D70F2F204B}">
      <dgm:prSet phldrT="[Texte]"/>
      <dgm:spPr/>
      <dgm:t>
        <a:bodyPr/>
        <a:lstStyle/>
        <a:p>
          <a:r>
            <a:rPr lang="fr-FR" b="1" dirty="0" smtClean="0">
              <a:solidFill>
                <a:schemeClr val="tx1"/>
              </a:solidFill>
            </a:rPr>
            <a:t>Une mémoire peu étudiée: «  une moitié oubliée du peuple algérien </a:t>
          </a:r>
          <a:endParaRPr lang="fr-FR" b="1" dirty="0">
            <a:solidFill>
              <a:schemeClr val="tx1"/>
            </a:solidFill>
          </a:endParaRPr>
        </a:p>
      </dgm:t>
    </dgm:pt>
    <dgm:pt modelId="{23FBBFB3-3919-4CA3-B032-E56699185D2F}" type="parTrans" cxnId="{389A0E1D-3FBF-4DEA-8B22-28A1273C0DF6}">
      <dgm:prSet/>
      <dgm:spPr/>
      <dgm:t>
        <a:bodyPr/>
        <a:lstStyle/>
        <a:p>
          <a:endParaRPr lang="fr-FR"/>
        </a:p>
      </dgm:t>
    </dgm:pt>
    <dgm:pt modelId="{107356A2-A359-4D43-BA29-203A3F6D11A3}" type="sibTrans" cxnId="{389A0E1D-3FBF-4DEA-8B22-28A1273C0DF6}">
      <dgm:prSet/>
      <dgm:spPr/>
      <dgm:t>
        <a:bodyPr/>
        <a:lstStyle/>
        <a:p>
          <a:endParaRPr lang="fr-FR"/>
        </a:p>
      </dgm:t>
    </dgm:pt>
    <dgm:pt modelId="{50DA8D59-4A4E-45EA-BF3E-ACA9C0EAD2DC}">
      <dgm:prSet phldrT="[Texte]"/>
      <dgm:spPr/>
      <dgm:t>
        <a:bodyPr/>
        <a:lstStyle/>
        <a:p>
          <a:r>
            <a:rPr lang="fr-FR" b="1" dirty="0" smtClean="0">
              <a:solidFill>
                <a:schemeClr val="tx1"/>
              </a:solidFill>
            </a:rPr>
            <a:t>Travaux</a:t>
          </a:r>
          <a:r>
            <a:rPr lang="fr-FR" b="1" baseline="0" dirty="0" smtClean="0">
              <a:solidFill>
                <a:schemeClr val="tx1"/>
              </a:solidFill>
            </a:rPr>
            <a:t> de M </a:t>
          </a:r>
          <a:r>
            <a:rPr lang="fr-FR" b="1" baseline="0" dirty="0" err="1" smtClean="0">
              <a:solidFill>
                <a:schemeClr val="tx1"/>
              </a:solidFill>
            </a:rPr>
            <a:t>harbi</a:t>
          </a:r>
          <a:r>
            <a:rPr lang="fr-FR" b="1" baseline="0" dirty="0" smtClean="0">
              <a:solidFill>
                <a:schemeClr val="tx1"/>
              </a:solidFill>
            </a:rPr>
            <a:t> qui souligne que femmes= apport considérable  et que sans elles , luttes armée urbaines différentes + Dictionnaire  biographique  des militants nationalistes algériens de B Stora: seulement 6 femmes mentionnées  </a:t>
          </a:r>
          <a:endParaRPr lang="fr-FR" b="1" dirty="0">
            <a:solidFill>
              <a:schemeClr val="tx1"/>
            </a:solidFill>
          </a:endParaRPr>
        </a:p>
      </dgm:t>
    </dgm:pt>
    <dgm:pt modelId="{8EF18840-B9EC-4A5A-9AAD-78CFC9D0FBDE}" type="parTrans" cxnId="{7144CB85-80FB-4517-A388-EF4A8A34401B}">
      <dgm:prSet/>
      <dgm:spPr/>
      <dgm:t>
        <a:bodyPr/>
        <a:lstStyle/>
        <a:p>
          <a:endParaRPr lang="fr-FR"/>
        </a:p>
      </dgm:t>
    </dgm:pt>
    <dgm:pt modelId="{621187A6-B7E2-4C84-AA09-83F5C3258AB7}" type="sibTrans" cxnId="{7144CB85-80FB-4517-A388-EF4A8A34401B}">
      <dgm:prSet/>
      <dgm:spPr/>
      <dgm:t>
        <a:bodyPr/>
        <a:lstStyle/>
        <a:p>
          <a:endParaRPr lang="fr-FR"/>
        </a:p>
      </dgm:t>
    </dgm:pt>
    <dgm:pt modelId="{D2FE6D17-13EA-411D-87A4-6974D0A6768C}">
      <dgm:prSet phldrT="[Texte]" custT="1"/>
      <dgm:spPr/>
      <dgm:t>
        <a:bodyPr/>
        <a:lstStyle/>
        <a:p>
          <a:r>
            <a:rPr lang="fr-FR" sz="1800" dirty="0" smtClean="0">
              <a:solidFill>
                <a:schemeClr val="tx1"/>
              </a:solidFill>
            </a:rPr>
            <a:t>Fin</a:t>
          </a:r>
          <a:r>
            <a:rPr lang="fr-FR" sz="1800" baseline="0" dirty="0" smtClean="0">
              <a:solidFill>
                <a:schemeClr val="tx1"/>
              </a:solidFill>
            </a:rPr>
            <a:t> années 80: travaux consacrés aux femmes : thèse de Djamila </a:t>
          </a:r>
          <a:r>
            <a:rPr lang="fr-FR" sz="1800" baseline="0" dirty="0" err="1" smtClean="0">
              <a:solidFill>
                <a:schemeClr val="tx1"/>
              </a:solidFill>
            </a:rPr>
            <a:t>Amrane</a:t>
          </a:r>
          <a:r>
            <a:rPr lang="fr-FR" sz="1800" baseline="0" dirty="0" smtClean="0">
              <a:solidFill>
                <a:schemeClr val="tx1"/>
              </a:solidFill>
            </a:rPr>
            <a:t> : «  femmes algériennes dans la guerre » 1988</a:t>
          </a:r>
          <a:endParaRPr lang="fr-FR" sz="1800" dirty="0">
            <a:solidFill>
              <a:schemeClr val="tx1"/>
            </a:solidFill>
          </a:endParaRPr>
        </a:p>
      </dgm:t>
    </dgm:pt>
    <dgm:pt modelId="{5C5B8D8D-9BF4-4DD2-A15C-7777DC5167F2}" type="parTrans" cxnId="{515A5D60-E75F-4594-A8C9-0B0AFE20FE9E}">
      <dgm:prSet/>
      <dgm:spPr/>
      <dgm:t>
        <a:bodyPr/>
        <a:lstStyle/>
        <a:p>
          <a:endParaRPr lang="fr-FR"/>
        </a:p>
      </dgm:t>
    </dgm:pt>
    <dgm:pt modelId="{DA9BEF6B-03A2-4FD7-A9BF-D62186B909DB}" type="sibTrans" cxnId="{515A5D60-E75F-4594-A8C9-0B0AFE20FE9E}">
      <dgm:prSet/>
      <dgm:spPr/>
      <dgm:t>
        <a:bodyPr/>
        <a:lstStyle/>
        <a:p>
          <a:endParaRPr lang="fr-FR"/>
        </a:p>
      </dgm:t>
    </dgm:pt>
    <dgm:pt modelId="{2C83234C-31DF-498A-9C13-389F506ED67E}" type="pres">
      <dgm:prSet presAssocID="{44714C68-8993-47B0-8DB1-43EBBE98372E}" presName="Name0" presStyleCnt="0">
        <dgm:presLayoutVars>
          <dgm:dir/>
          <dgm:resizeHandles val="exact"/>
        </dgm:presLayoutVars>
      </dgm:prSet>
      <dgm:spPr/>
      <dgm:t>
        <a:bodyPr/>
        <a:lstStyle/>
        <a:p>
          <a:endParaRPr lang="fr-FR"/>
        </a:p>
      </dgm:t>
    </dgm:pt>
    <dgm:pt modelId="{65F883EE-7FCE-4EE8-9302-0223C8DD4A7C}" type="pres">
      <dgm:prSet presAssocID="{1F437F91-EA48-4518-AC62-12D70F2F204B}" presName="node" presStyleLbl="node1" presStyleIdx="0" presStyleCnt="3">
        <dgm:presLayoutVars>
          <dgm:bulletEnabled val="1"/>
        </dgm:presLayoutVars>
      </dgm:prSet>
      <dgm:spPr/>
      <dgm:t>
        <a:bodyPr/>
        <a:lstStyle/>
        <a:p>
          <a:endParaRPr lang="fr-FR"/>
        </a:p>
      </dgm:t>
    </dgm:pt>
    <dgm:pt modelId="{4B099B7F-4703-4F15-9812-3A50445CE2BF}" type="pres">
      <dgm:prSet presAssocID="{107356A2-A359-4D43-BA29-203A3F6D11A3}" presName="sibTrans" presStyleLbl="sibTrans2D1" presStyleIdx="0" presStyleCnt="2"/>
      <dgm:spPr/>
      <dgm:t>
        <a:bodyPr/>
        <a:lstStyle/>
        <a:p>
          <a:endParaRPr lang="fr-FR"/>
        </a:p>
      </dgm:t>
    </dgm:pt>
    <dgm:pt modelId="{F7057DA8-8AA1-4ED0-885F-0015F5072F55}" type="pres">
      <dgm:prSet presAssocID="{107356A2-A359-4D43-BA29-203A3F6D11A3}" presName="connectorText" presStyleLbl="sibTrans2D1" presStyleIdx="0" presStyleCnt="2"/>
      <dgm:spPr/>
      <dgm:t>
        <a:bodyPr/>
        <a:lstStyle/>
        <a:p>
          <a:endParaRPr lang="fr-FR"/>
        </a:p>
      </dgm:t>
    </dgm:pt>
    <dgm:pt modelId="{DF027F72-5552-413D-AA0F-FAE31774C0D9}" type="pres">
      <dgm:prSet presAssocID="{50DA8D59-4A4E-45EA-BF3E-ACA9C0EAD2DC}" presName="node" presStyleLbl="node1" presStyleIdx="1" presStyleCnt="3" custScaleX="117345" custScaleY="119721">
        <dgm:presLayoutVars>
          <dgm:bulletEnabled val="1"/>
        </dgm:presLayoutVars>
      </dgm:prSet>
      <dgm:spPr/>
      <dgm:t>
        <a:bodyPr/>
        <a:lstStyle/>
        <a:p>
          <a:endParaRPr lang="fr-FR"/>
        </a:p>
      </dgm:t>
    </dgm:pt>
    <dgm:pt modelId="{0B83D06C-8061-4AF2-A7C0-40AF021EC2AA}" type="pres">
      <dgm:prSet presAssocID="{621187A6-B7E2-4C84-AA09-83F5C3258AB7}" presName="sibTrans" presStyleLbl="sibTrans2D1" presStyleIdx="1" presStyleCnt="2"/>
      <dgm:spPr/>
      <dgm:t>
        <a:bodyPr/>
        <a:lstStyle/>
        <a:p>
          <a:endParaRPr lang="fr-FR"/>
        </a:p>
      </dgm:t>
    </dgm:pt>
    <dgm:pt modelId="{A981E3B7-3CD8-4852-97F3-BB7B6947698E}" type="pres">
      <dgm:prSet presAssocID="{621187A6-B7E2-4C84-AA09-83F5C3258AB7}" presName="connectorText" presStyleLbl="sibTrans2D1" presStyleIdx="1" presStyleCnt="2"/>
      <dgm:spPr/>
      <dgm:t>
        <a:bodyPr/>
        <a:lstStyle/>
        <a:p>
          <a:endParaRPr lang="fr-FR"/>
        </a:p>
      </dgm:t>
    </dgm:pt>
    <dgm:pt modelId="{71324AA6-1489-4BCE-9FBA-09272BCC1FF0}" type="pres">
      <dgm:prSet presAssocID="{D2FE6D17-13EA-411D-87A4-6974D0A6768C}" presName="node" presStyleLbl="node1" presStyleIdx="2" presStyleCnt="3" custLinFactNeighborX="-22184" custLinFactNeighborY="3196">
        <dgm:presLayoutVars>
          <dgm:bulletEnabled val="1"/>
        </dgm:presLayoutVars>
      </dgm:prSet>
      <dgm:spPr/>
      <dgm:t>
        <a:bodyPr/>
        <a:lstStyle/>
        <a:p>
          <a:endParaRPr lang="fr-FR"/>
        </a:p>
      </dgm:t>
    </dgm:pt>
  </dgm:ptLst>
  <dgm:cxnLst>
    <dgm:cxn modelId="{7144CB85-80FB-4517-A388-EF4A8A34401B}" srcId="{44714C68-8993-47B0-8DB1-43EBBE98372E}" destId="{50DA8D59-4A4E-45EA-BF3E-ACA9C0EAD2DC}" srcOrd="1" destOrd="0" parTransId="{8EF18840-B9EC-4A5A-9AAD-78CFC9D0FBDE}" sibTransId="{621187A6-B7E2-4C84-AA09-83F5C3258AB7}"/>
    <dgm:cxn modelId="{7F276837-D1A5-48EE-A527-8FC6AAE71C5C}" type="presOf" srcId="{621187A6-B7E2-4C84-AA09-83F5C3258AB7}" destId="{A981E3B7-3CD8-4852-97F3-BB7B6947698E}" srcOrd="1" destOrd="0" presId="urn:microsoft.com/office/officeart/2005/8/layout/process1"/>
    <dgm:cxn modelId="{991CCF9E-938E-47B5-8B46-C6159229145D}" type="presOf" srcId="{44714C68-8993-47B0-8DB1-43EBBE98372E}" destId="{2C83234C-31DF-498A-9C13-389F506ED67E}" srcOrd="0" destOrd="0" presId="urn:microsoft.com/office/officeart/2005/8/layout/process1"/>
    <dgm:cxn modelId="{77B686BF-D9A8-432A-A42D-10A2E3E25284}" type="presOf" srcId="{50DA8D59-4A4E-45EA-BF3E-ACA9C0EAD2DC}" destId="{DF027F72-5552-413D-AA0F-FAE31774C0D9}" srcOrd="0" destOrd="0" presId="urn:microsoft.com/office/officeart/2005/8/layout/process1"/>
    <dgm:cxn modelId="{5C087B2A-0564-496D-B7BD-5A2D34D82E74}" type="presOf" srcId="{107356A2-A359-4D43-BA29-203A3F6D11A3}" destId="{F7057DA8-8AA1-4ED0-885F-0015F5072F55}" srcOrd="1" destOrd="0" presId="urn:microsoft.com/office/officeart/2005/8/layout/process1"/>
    <dgm:cxn modelId="{AC58FEC9-AD33-4B5E-AB2D-4EEC03F5F262}" type="presOf" srcId="{D2FE6D17-13EA-411D-87A4-6974D0A6768C}" destId="{71324AA6-1489-4BCE-9FBA-09272BCC1FF0}" srcOrd="0" destOrd="0" presId="urn:microsoft.com/office/officeart/2005/8/layout/process1"/>
    <dgm:cxn modelId="{515A5D60-E75F-4594-A8C9-0B0AFE20FE9E}" srcId="{44714C68-8993-47B0-8DB1-43EBBE98372E}" destId="{D2FE6D17-13EA-411D-87A4-6974D0A6768C}" srcOrd="2" destOrd="0" parTransId="{5C5B8D8D-9BF4-4DD2-A15C-7777DC5167F2}" sibTransId="{DA9BEF6B-03A2-4FD7-A9BF-D62186B909DB}"/>
    <dgm:cxn modelId="{6EA93065-B33B-4CA9-8C8F-58F71209D210}" type="presOf" srcId="{1F437F91-EA48-4518-AC62-12D70F2F204B}" destId="{65F883EE-7FCE-4EE8-9302-0223C8DD4A7C}" srcOrd="0" destOrd="0" presId="urn:microsoft.com/office/officeart/2005/8/layout/process1"/>
    <dgm:cxn modelId="{DAB37AED-6C90-4612-B061-15FB351B4A37}" type="presOf" srcId="{107356A2-A359-4D43-BA29-203A3F6D11A3}" destId="{4B099B7F-4703-4F15-9812-3A50445CE2BF}" srcOrd="0" destOrd="0" presId="urn:microsoft.com/office/officeart/2005/8/layout/process1"/>
    <dgm:cxn modelId="{B658ED63-8C83-4682-A78A-0B2F66EBF666}" type="presOf" srcId="{621187A6-B7E2-4C84-AA09-83F5C3258AB7}" destId="{0B83D06C-8061-4AF2-A7C0-40AF021EC2AA}" srcOrd="0" destOrd="0" presId="urn:microsoft.com/office/officeart/2005/8/layout/process1"/>
    <dgm:cxn modelId="{389A0E1D-3FBF-4DEA-8B22-28A1273C0DF6}" srcId="{44714C68-8993-47B0-8DB1-43EBBE98372E}" destId="{1F437F91-EA48-4518-AC62-12D70F2F204B}" srcOrd="0" destOrd="0" parTransId="{23FBBFB3-3919-4CA3-B032-E56699185D2F}" sibTransId="{107356A2-A359-4D43-BA29-203A3F6D11A3}"/>
    <dgm:cxn modelId="{02A07C57-7374-4713-B059-42D4DF9C967E}" type="presParOf" srcId="{2C83234C-31DF-498A-9C13-389F506ED67E}" destId="{65F883EE-7FCE-4EE8-9302-0223C8DD4A7C}" srcOrd="0" destOrd="0" presId="urn:microsoft.com/office/officeart/2005/8/layout/process1"/>
    <dgm:cxn modelId="{A3D42DE4-0AFE-433A-83A4-1BADB29F7A31}" type="presParOf" srcId="{2C83234C-31DF-498A-9C13-389F506ED67E}" destId="{4B099B7F-4703-4F15-9812-3A50445CE2BF}" srcOrd="1" destOrd="0" presId="urn:microsoft.com/office/officeart/2005/8/layout/process1"/>
    <dgm:cxn modelId="{2701049B-D767-47BB-AA8D-EA5B51DF492B}" type="presParOf" srcId="{4B099B7F-4703-4F15-9812-3A50445CE2BF}" destId="{F7057DA8-8AA1-4ED0-885F-0015F5072F55}" srcOrd="0" destOrd="0" presId="urn:microsoft.com/office/officeart/2005/8/layout/process1"/>
    <dgm:cxn modelId="{63C97B74-610D-4DBA-960E-7381E4A34053}" type="presParOf" srcId="{2C83234C-31DF-498A-9C13-389F506ED67E}" destId="{DF027F72-5552-413D-AA0F-FAE31774C0D9}" srcOrd="2" destOrd="0" presId="urn:microsoft.com/office/officeart/2005/8/layout/process1"/>
    <dgm:cxn modelId="{61FC22DB-CE6C-40A1-B1E0-7C232D43F7A7}" type="presParOf" srcId="{2C83234C-31DF-498A-9C13-389F506ED67E}" destId="{0B83D06C-8061-4AF2-A7C0-40AF021EC2AA}" srcOrd="3" destOrd="0" presId="urn:microsoft.com/office/officeart/2005/8/layout/process1"/>
    <dgm:cxn modelId="{1B0BD21B-E568-46AF-8452-66A99B4AE270}" type="presParOf" srcId="{0B83D06C-8061-4AF2-A7C0-40AF021EC2AA}" destId="{A981E3B7-3CD8-4852-97F3-BB7B6947698E}" srcOrd="0" destOrd="0" presId="urn:microsoft.com/office/officeart/2005/8/layout/process1"/>
    <dgm:cxn modelId="{B43B5FF5-5730-4E8E-8196-3478770849CC}" type="presParOf" srcId="{2C83234C-31DF-498A-9C13-389F506ED67E}" destId="{71324AA6-1489-4BCE-9FBA-09272BCC1FF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DD7D949-18B2-4B7E-8678-D0E52DC49F5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fr-FR"/>
        </a:p>
      </dgm:t>
    </dgm:pt>
    <dgm:pt modelId="{FD8F8F23-E752-4681-A645-28D0047BEF61}">
      <dgm:prSet phldrT="[Texte]"/>
      <dgm:spPr/>
      <dgm:t>
        <a:bodyPr/>
        <a:lstStyle/>
        <a:p>
          <a:r>
            <a:rPr lang="fr-FR" dirty="0" smtClean="0"/>
            <a:t>Proposition : HGGSP </a:t>
          </a:r>
          <a:endParaRPr lang="fr-FR" dirty="0"/>
        </a:p>
      </dgm:t>
    </dgm:pt>
    <dgm:pt modelId="{6DD1EACD-48CA-4FB3-A48E-C15F0849DCBF}" type="parTrans" cxnId="{A9C6068C-C9FB-49C6-856D-2885689C1467}">
      <dgm:prSet/>
      <dgm:spPr/>
      <dgm:t>
        <a:bodyPr/>
        <a:lstStyle/>
        <a:p>
          <a:endParaRPr lang="fr-FR"/>
        </a:p>
      </dgm:t>
    </dgm:pt>
    <dgm:pt modelId="{D2700E85-197C-4A78-9ED9-57748F85C8F2}" type="sibTrans" cxnId="{A9C6068C-C9FB-49C6-856D-2885689C1467}">
      <dgm:prSet/>
      <dgm:spPr/>
      <dgm:t>
        <a:bodyPr/>
        <a:lstStyle/>
        <a:p>
          <a:endParaRPr lang="fr-FR"/>
        </a:p>
      </dgm:t>
    </dgm:pt>
    <dgm:pt modelId="{CB831E48-C511-4659-B9AA-00CB1E3C8DD9}">
      <dgm:prSet phldrT="[Texte]"/>
      <dgm:spPr/>
      <dgm:t>
        <a:bodyPr/>
        <a:lstStyle/>
        <a:p>
          <a:r>
            <a:rPr lang="fr-FR" dirty="0" smtClean="0"/>
            <a:t>Une Bd qui permet de travailler sur histoire du genre: </a:t>
          </a:r>
          <a:r>
            <a:rPr lang="fr-FR" b="1" dirty="0" smtClean="0"/>
            <a:t>la guerre vue et racontée par les femmes</a:t>
          </a:r>
        </a:p>
        <a:p>
          <a:r>
            <a:rPr lang="fr-FR" dirty="0" smtClean="0"/>
            <a:t>Comment la guerre a-t-elle été vécue par les  femmes? </a:t>
          </a:r>
          <a:endParaRPr lang="fr-FR" b="1" dirty="0" smtClean="0"/>
        </a:p>
        <a:p>
          <a:r>
            <a:rPr lang="fr-FR" dirty="0" smtClean="0"/>
            <a:t>Pourquoi les mémoires des femmes sur la guerre d’Algérie se construisent-elles sur un temps plus long  ?  </a:t>
          </a:r>
        </a:p>
      </dgm:t>
    </dgm:pt>
    <dgm:pt modelId="{49DFBE73-9D16-476F-AC1F-999A0865BAD5}" type="parTrans" cxnId="{601B2FBB-9C64-44C5-AA18-3C1AB0F51B4B}">
      <dgm:prSet/>
      <dgm:spPr/>
      <dgm:t>
        <a:bodyPr/>
        <a:lstStyle/>
        <a:p>
          <a:endParaRPr lang="fr-FR"/>
        </a:p>
      </dgm:t>
    </dgm:pt>
    <dgm:pt modelId="{A387D682-940A-4E53-8ECA-511EEBD0739C}" type="sibTrans" cxnId="{601B2FBB-9C64-44C5-AA18-3C1AB0F51B4B}">
      <dgm:prSet/>
      <dgm:spPr/>
      <dgm:t>
        <a:bodyPr/>
        <a:lstStyle/>
        <a:p>
          <a:endParaRPr lang="fr-FR"/>
        </a:p>
      </dgm:t>
    </dgm:pt>
    <dgm:pt modelId="{35097AEC-39C2-475D-8E59-8DD2E069F8E6}">
      <dgm:prSet phldrT="[Texte]"/>
      <dgm:spPr/>
      <dgm:t>
        <a:bodyPr/>
        <a:lstStyle/>
        <a:p>
          <a:r>
            <a:rPr lang="fr-FR" dirty="0" smtClean="0"/>
            <a:t>Objectif : retracer le parcours de 5 femmes </a:t>
          </a:r>
        </a:p>
        <a:p>
          <a:r>
            <a:rPr lang="fr-FR" dirty="0" smtClean="0"/>
            <a:t>Mise en activité :</a:t>
          </a:r>
        </a:p>
        <a:p>
          <a:r>
            <a:rPr lang="fr-FR" dirty="0" smtClean="0"/>
            <a:t>Travail de groupe : </a:t>
          </a:r>
        </a:p>
        <a:p>
          <a:r>
            <a:rPr lang="fr-FR" dirty="0" smtClean="0"/>
            <a:t>Réaliser la fiche biographique du personnage  sous forme de capsule audio </a:t>
          </a:r>
          <a:endParaRPr lang="fr-FR" dirty="0"/>
        </a:p>
      </dgm:t>
    </dgm:pt>
    <dgm:pt modelId="{68BAF3DD-26F7-4DCF-9CFD-28004DAEF7F8}" type="parTrans" cxnId="{00814995-4F64-4195-88B7-4B6D9D543D94}">
      <dgm:prSet/>
      <dgm:spPr/>
      <dgm:t>
        <a:bodyPr/>
        <a:lstStyle/>
        <a:p>
          <a:endParaRPr lang="fr-FR"/>
        </a:p>
      </dgm:t>
    </dgm:pt>
    <dgm:pt modelId="{0F247E48-10C2-41FB-8371-6DC5CAE93CDB}" type="sibTrans" cxnId="{00814995-4F64-4195-88B7-4B6D9D543D94}">
      <dgm:prSet/>
      <dgm:spPr/>
      <dgm:t>
        <a:bodyPr/>
        <a:lstStyle/>
        <a:p>
          <a:endParaRPr lang="fr-FR"/>
        </a:p>
      </dgm:t>
    </dgm:pt>
    <dgm:pt modelId="{E4B8331F-7729-4CDF-B35F-39F05E750EF5}">
      <dgm:prSet phldrT="[Texte]"/>
      <dgm:spPr/>
      <dgm:t>
        <a:bodyPr/>
        <a:lstStyle/>
        <a:p>
          <a:r>
            <a:rPr lang="fr-FR" dirty="0" smtClean="0"/>
            <a:t>Restitution</a:t>
          </a:r>
          <a:r>
            <a:rPr lang="fr-FR" baseline="0" dirty="0" smtClean="0"/>
            <a:t> collective : sous forme de tableau ou de frise / mise en perspective: un récit personnel qui s’inscrit dans des perspectives plus historiques </a:t>
          </a:r>
          <a:endParaRPr lang="fr-FR" dirty="0"/>
        </a:p>
      </dgm:t>
    </dgm:pt>
    <dgm:pt modelId="{33A082A4-E489-4009-8949-66A0DB5E344B}" type="parTrans" cxnId="{353F2989-D16E-4B38-A2FC-83147F3E593C}">
      <dgm:prSet/>
      <dgm:spPr/>
      <dgm:t>
        <a:bodyPr/>
        <a:lstStyle/>
        <a:p>
          <a:endParaRPr lang="fr-FR"/>
        </a:p>
      </dgm:t>
    </dgm:pt>
    <dgm:pt modelId="{E3DEE0FA-A98A-4228-A36E-2E64B028002E}" type="sibTrans" cxnId="{353F2989-D16E-4B38-A2FC-83147F3E593C}">
      <dgm:prSet/>
      <dgm:spPr/>
      <dgm:t>
        <a:bodyPr/>
        <a:lstStyle/>
        <a:p>
          <a:endParaRPr lang="fr-FR"/>
        </a:p>
      </dgm:t>
    </dgm:pt>
    <dgm:pt modelId="{5D0406A5-0391-478B-A0B3-2C868360B4A5}" type="pres">
      <dgm:prSet presAssocID="{CDD7D949-18B2-4B7E-8678-D0E52DC49F5B}" presName="composite" presStyleCnt="0">
        <dgm:presLayoutVars>
          <dgm:chMax val="1"/>
          <dgm:dir/>
          <dgm:resizeHandles val="exact"/>
        </dgm:presLayoutVars>
      </dgm:prSet>
      <dgm:spPr/>
      <dgm:t>
        <a:bodyPr/>
        <a:lstStyle/>
        <a:p>
          <a:endParaRPr lang="fr-FR"/>
        </a:p>
      </dgm:t>
    </dgm:pt>
    <dgm:pt modelId="{49EC1522-E022-4405-BAFE-0CC4B542BDA0}" type="pres">
      <dgm:prSet presAssocID="{FD8F8F23-E752-4681-A645-28D0047BEF61}" presName="roof" presStyleLbl="dkBgShp" presStyleIdx="0" presStyleCnt="2"/>
      <dgm:spPr/>
      <dgm:t>
        <a:bodyPr/>
        <a:lstStyle/>
        <a:p>
          <a:endParaRPr lang="fr-FR"/>
        </a:p>
      </dgm:t>
    </dgm:pt>
    <dgm:pt modelId="{BA4FEA84-A31A-48FA-9EAA-39E4234172FC}" type="pres">
      <dgm:prSet presAssocID="{FD8F8F23-E752-4681-A645-28D0047BEF61}" presName="pillars" presStyleCnt="0"/>
      <dgm:spPr/>
    </dgm:pt>
    <dgm:pt modelId="{5A315EE7-0007-4F6E-AC1D-6AD07413D9D1}" type="pres">
      <dgm:prSet presAssocID="{FD8F8F23-E752-4681-A645-28D0047BEF61}" presName="pillar1" presStyleLbl="node1" presStyleIdx="0" presStyleCnt="3">
        <dgm:presLayoutVars>
          <dgm:bulletEnabled val="1"/>
        </dgm:presLayoutVars>
      </dgm:prSet>
      <dgm:spPr/>
      <dgm:t>
        <a:bodyPr/>
        <a:lstStyle/>
        <a:p>
          <a:endParaRPr lang="fr-FR"/>
        </a:p>
      </dgm:t>
    </dgm:pt>
    <dgm:pt modelId="{C88F035F-FC14-4727-9888-CA1C842EAFD7}" type="pres">
      <dgm:prSet presAssocID="{35097AEC-39C2-475D-8E59-8DD2E069F8E6}" presName="pillarX" presStyleLbl="node1" presStyleIdx="1" presStyleCnt="3">
        <dgm:presLayoutVars>
          <dgm:bulletEnabled val="1"/>
        </dgm:presLayoutVars>
      </dgm:prSet>
      <dgm:spPr/>
      <dgm:t>
        <a:bodyPr/>
        <a:lstStyle/>
        <a:p>
          <a:endParaRPr lang="fr-FR"/>
        </a:p>
      </dgm:t>
    </dgm:pt>
    <dgm:pt modelId="{885A9BAC-EE25-48A0-A8FC-C9B33063E046}" type="pres">
      <dgm:prSet presAssocID="{E4B8331F-7729-4CDF-B35F-39F05E750EF5}" presName="pillarX" presStyleLbl="node1" presStyleIdx="2" presStyleCnt="3">
        <dgm:presLayoutVars>
          <dgm:bulletEnabled val="1"/>
        </dgm:presLayoutVars>
      </dgm:prSet>
      <dgm:spPr/>
      <dgm:t>
        <a:bodyPr/>
        <a:lstStyle/>
        <a:p>
          <a:endParaRPr lang="fr-FR"/>
        </a:p>
      </dgm:t>
    </dgm:pt>
    <dgm:pt modelId="{3BD6F422-8A62-438F-8CBE-A8ADB920110B}" type="pres">
      <dgm:prSet presAssocID="{FD8F8F23-E752-4681-A645-28D0047BEF61}" presName="base" presStyleLbl="dkBgShp" presStyleIdx="1" presStyleCnt="2"/>
      <dgm:spPr/>
    </dgm:pt>
  </dgm:ptLst>
  <dgm:cxnLst>
    <dgm:cxn modelId="{642856B9-DCE0-4AE6-B469-A7A320D809D4}" type="presOf" srcId="{CB831E48-C511-4659-B9AA-00CB1E3C8DD9}" destId="{5A315EE7-0007-4F6E-AC1D-6AD07413D9D1}" srcOrd="0" destOrd="0" presId="urn:microsoft.com/office/officeart/2005/8/layout/hList3"/>
    <dgm:cxn modelId="{29AB1280-D3E4-41D4-B1D0-C8925CEB4930}" type="presOf" srcId="{35097AEC-39C2-475D-8E59-8DD2E069F8E6}" destId="{C88F035F-FC14-4727-9888-CA1C842EAFD7}" srcOrd="0" destOrd="0" presId="urn:microsoft.com/office/officeart/2005/8/layout/hList3"/>
    <dgm:cxn modelId="{A9C6068C-C9FB-49C6-856D-2885689C1467}" srcId="{CDD7D949-18B2-4B7E-8678-D0E52DC49F5B}" destId="{FD8F8F23-E752-4681-A645-28D0047BEF61}" srcOrd="0" destOrd="0" parTransId="{6DD1EACD-48CA-4FB3-A48E-C15F0849DCBF}" sibTransId="{D2700E85-197C-4A78-9ED9-57748F85C8F2}"/>
    <dgm:cxn modelId="{BC8D6117-3C2D-485C-813D-360769B3E46F}" type="presOf" srcId="{E4B8331F-7729-4CDF-B35F-39F05E750EF5}" destId="{885A9BAC-EE25-48A0-A8FC-C9B33063E046}" srcOrd="0" destOrd="0" presId="urn:microsoft.com/office/officeart/2005/8/layout/hList3"/>
    <dgm:cxn modelId="{14BEAB7E-433B-437A-A938-1691AEDCAA14}" type="presOf" srcId="{FD8F8F23-E752-4681-A645-28D0047BEF61}" destId="{49EC1522-E022-4405-BAFE-0CC4B542BDA0}" srcOrd="0" destOrd="0" presId="urn:microsoft.com/office/officeart/2005/8/layout/hList3"/>
    <dgm:cxn modelId="{353F2989-D16E-4B38-A2FC-83147F3E593C}" srcId="{FD8F8F23-E752-4681-A645-28D0047BEF61}" destId="{E4B8331F-7729-4CDF-B35F-39F05E750EF5}" srcOrd="2" destOrd="0" parTransId="{33A082A4-E489-4009-8949-66A0DB5E344B}" sibTransId="{E3DEE0FA-A98A-4228-A36E-2E64B028002E}"/>
    <dgm:cxn modelId="{00814995-4F64-4195-88B7-4B6D9D543D94}" srcId="{FD8F8F23-E752-4681-A645-28D0047BEF61}" destId="{35097AEC-39C2-475D-8E59-8DD2E069F8E6}" srcOrd="1" destOrd="0" parTransId="{68BAF3DD-26F7-4DCF-9CFD-28004DAEF7F8}" sibTransId="{0F247E48-10C2-41FB-8371-6DC5CAE93CDB}"/>
    <dgm:cxn modelId="{601B2FBB-9C64-44C5-AA18-3C1AB0F51B4B}" srcId="{FD8F8F23-E752-4681-A645-28D0047BEF61}" destId="{CB831E48-C511-4659-B9AA-00CB1E3C8DD9}" srcOrd="0" destOrd="0" parTransId="{49DFBE73-9D16-476F-AC1F-999A0865BAD5}" sibTransId="{A387D682-940A-4E53-8ECA-511EEBD0739C}"/>
    <dgm:cxn modelId="{ABBFF54B-B7FB-449A-975E-1260430902DF}" type="presOf" srcId="{CDD7D949-18B2-4B7E-8678-D0E52DC49F5B}" destId="{5D0406A5-0391-478B-A0B3-2C868360B4A5}" srcOrd="0" destOrd="0" presId="urn:microsoft.com/office/officeart/2005/8/layout/hList3"/>
    <dgm:cxn modelId="{B2E698EA-F012-49B4-80F1-08567ED88C09}" type="presParOf" srcId="{5D0406A5-0391-478B-A0B3-2C868360B4A5}" destId="{49EC1522-E022-4405-BAFE-0CC4B542BDA0}" srcOrd="0" destOrd="0" presId="urn:microsoft.com/office/officeart/2005/8/layout/hList3"/>
    <dgm:cxn modelId="{69F669AB-6C4F-4177-8B13-2734ED2B88F0}" type="presParOf" srcId="{5D0406A5-0391-478B-A0B3-2C868360B4A5}" destId="{BA4FEA84-A31A-48FA-9EAA-39E4234172FC}" srcOrd="1" destOrd="0" presId="urn:microsoft.com/office/officeart/2005/8/layout/hList3"/>
    <dgm:cxn modelId="{EAA55A12-7556-4277-8C88-0E8DAA2539FD}" type="presParOf" srcId="{BA4FEA84-A31A-48FA-9EAA-39E4234172FC}" destId="{5A315EE7-0007-4F6E-AC1D-6AD07413D9D1}" srcOrd="0" destOrd="0" presId="urn:microsoft.com/office/officeart/2005/8/layout/hList3"/>
    <dgm:cxn modelId="{73AA138E-DE62-48F1-BD7C-CE30375D43E4}" type="presParOf" srcId="{BA4FEA84-A31A-48FA-9EAA-39E4234172FC}" destId="{C88F035F-FC14-4727-9888-CA1C842EAFD7}" srcOrd="1" destOrd="0" presId="urn:microsoft.com/office/officeart/2005/8/layout/hList3"/>
    <dgm:cxn modelId="{37BFC165-208A-42DB-A60D-AF17A89A6E2E}" type="presParOf" srcId="{BA4FEA84-A31A-48FA-9EAA-39E4234172FC}" destId="{885A9BAC-EE25-48A0-A8FC-C9B33063E046}" srcOrd="2" destOrd="0" presId="urn:microsoft.com/office/officeart/2005/8/layout/hList3"/>
    <dgm:cxn modelId="{2A68FCE3-07D6-4816-8229-884C2C740C9E}" type="presParOf" srcId="{5D0406A5-0391-478B-A0B3-2C868360B4A5}" destId="{3BD6F422-8A62-438F-8CBE-A8ADB920110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7C35D04-AB34-446D-A047-9AA6D4B81A20}" type="doc">
      <dgm:prSet loTypeId="urn:microsoft.com/office/officeart/2005/8/layout/cycle6" loCatId="cycle" qsTypeId="urn:microsoft.com/office/officeart/2005/8/quickstyle/simple1" qsCatId="simple" csTypeId="urn:microsoft.com/office/officeart/2005/8/colors/accent3_1" csCatId="accent3" phldr="1"/>
      <dgm:spPr/>
      <dgm:t>
        <a:bodyPr/>
        <a:lstStyle/>
        <a:p>
          <a:endParaRPr lang="fr-FR"/>
        </a:p>
      </dgm:t>
    </dgm:pt>
    <dgm:pt modelId="{7B257A4C-1341-4FE0-9D6A-88C390928CCE}">
      <dgm:prSet phldrT="[Texte]"/>
      <dgm:spPr/>
      <dgm:t>
        <a:bodyPr/>
        <a:lstStyle/>
        <a:p>
          <a:r>
            <a:rPr lang="fr-FR" smtClean="0"/>
            <a:t>Lucienne: épouse d’un soldat français qui est partie en Algérie en 1956, qui est confrontée à la violence dans la rue . Un  court séjour  </a:t>
          </a:r>
          <a:endParaRPr lang="fr-FR" dirty="0"/>
        </a:p>
      </dgm:t>
    </dgm:pt>
    <dgm:pt modelId="{B9A6C317-E79A-48E7-85CB-006876AAC1CD}" type="parTrans" cxnId="{BC060436-AF15-4455-B6FE-CC67125EDA50}">
      <dgm:prSet/>
      <dgm:spPr/>
      <dgm:t>
        <a:bodyPr/>
        <a:lstStyle/>
        <a:p>
          <a:endParaRPr lang="fr-FR"/>
        </a:p>
      </dgm:t>
    </dgm:pt>
    <dgm:pt modelId="{F6542DFF-2632-4B46-BEE0-7C0BDEE92644}" type="sibTrans" cxnId="{BC060436-AF15-4455-B6FE-CC67125EDA50}">
      <dgm:prSet/>
      <dgm:spPr/>
      <dgm:t>
        <a:bodyPr/>
        <a:lstStyle/>
        <a:p>
          <a:endParaRPr lang="fr-FR"/>
        </a:p>
      </dgm:t>
    </dgm:pt>
    <dgm:pt modelId="{DC694F26-4823-41EC-BEED-FA3C75895DBA}">
      <dgm:prSet phldrT="[Texte]"/>
      <dgm:spPr/>
      <dgm:t>
        <a:bodyPr/>
        <a:lstStyle/>
        <a:p>
          <a:r>
            <a:rPr lang="fr-FR" smtClean="0"/>
            <a:t>Malika: une combattante  ( infirmière dans le maquis ) , torturée  qui rejoint le gouvernement après la guerre et élue députée  + crée association </a:t>
          </a:r>
          <a:endParaRPr lang="fr-FR" dirty="0"/>
        </a:p>
      </dgm:t>
    </dgm:pt>
    <dgm:pt modelId="{5004BCF6-F115-4830-A9DE-DB13E17C2643}" type="parTrans" cxnId="{E1A0A7D8-9D55-4262-9171-F1ABE386C397}">
      <dgm:prSet/>
      <dgm:spPr/>
      <dgm:t>
        <a:bodyPr/>
        <a:lstStyle/>
        <a:p>
          <a:endParaRPr lang="fr-FR"/>
        </a:p>
      </dgm:t>
    </dgm:pt>
    <dgm:pt modelId="{281B5F87-9565-48E4-9B8A-ADC5222C11D3}" type="sibTrans" cxnId="{E1A0A7D8-9D55-4262-9171-F1ABE386C397}">
      <dgm:prSet/>
      <dgm:spPr/>
      <dgm:t>
        <a:bodyPr/>
        <a:lstStyle/>
        <a:p>
          <a:endParaRPr lang="fr-FR"/>
        </a:p>
      </dgm:t>
    </dgm:pt>
    <dgm:pt modelId="{64599FBB-9C48-407E-B478-DAC181DD852E}">
      <dgm:prSet phldrT="[Texte]"/>
      <dgm:spPr/>
      <dgm:t>
        <a:bodyPr/>
        <a:lstStyle/>
        <a:p>
          <a:r>
            <a:rPr lang="fr-FR" smtClean="0"/>
            <a:t>Djamila: une Algérienne qui manifeste jeune pour égalité de droits , son père est arrêté et torturé  et elle décide de rejoindre la résistance  dans le maquis </a:t>
          </a:r>
          <a:endParaRPr lang="fr-FR" dirty="0"/>
        </a:p>
      </dgm:t>
    </dgm:pt>
    <dgm:pt modelId="{815F55A5-ACA4-4770-82AE-1AAD991F91BC}" type="parTrans" cxnId="{9110F190-F5EB-4D90-A8D8-9D5525E48FDC}">
      <dgm:prSet/>
      <dgm:spPr/>
      <dgm:t>
        <a:bodyPr/>
        <a:lstStyle/>
        <a:p>
          <a:endParaRPr lang="fr-FR"/>
        </a:p>
      </dgm:t>
    </dgm:pt>
    <dgm:pt modelId="{0E32BC7E-4548-4661-B14B-635F10326308}" type="sibTrans" cxnId="{9110F190-F5EB-4D90-A8D8-9D5525E48FDC}">
      <dgm:prSet/>
      <dgm:spPr/>
      <dgm:t>
        <a:bodyPr/>
        <a:lstStyle/>
        <a:p>
          <a:endParaRPr lang="fr-FR"/>
        </a:p>
      </dgm:t>
    </dgm:pt>
    <dgm:pt modelId="{0B9B4BA5-3C1B-48D9-93BF-2B264AF77664}">
      <dgm:prSet phldrT="[Texte]"/>
      <dgm:spPr/>
      <dgm:t>
        <a:bodyPr/>
        <a:lstStyle/>
        <a:p>
          <a:r>
            <a:rPr lang="fr-FR" dirty="0" smtClean="0"/>
            <a:t>Bernadette: une pied noire  qui est restée en Algérie </a:t>
          </a:r>
          <a:endParaRPr lang="fr-FR" dirty="0"/>
        </a:p>
      </dgm:t>
    </dgm:pt>
    <dgm:pt modelId="{DAA74C78-EF33-45AC-8418-8DB3C6C20F9A}" type="parTrans" cxnId="{E9552ADB-0BAE-4916-B493-E18BEC90003B}">
      <dgm:prSet/>
      <dgm:spPr/>
      <dgm:t>
        <a:bodyPr/>
        <a:lstStyle/>
        <a:p>
          <a:endParaRPr lang="fr-FR"/>
        </a:p>
      </dgm:t>
    </dgm:pt>
    <dgm:pt modelId="{A96D1C43-D457-4926-916F-AB7DF7ED876A}" type="sibTrans" cxnId="{E9552ADB-0BAE-4916-B493-E18BEC90003B}">
      <dgm:prSet/>
      <dgm:spPr/>
      <dgm:t>
        <a:bodyPr/>
        <a:lstStyle/>
        <a:p>
          <a:endParaRPr lang="fr-FR"/>
        </a:p>
      </dgm:t>
    </dgm:pt>
    <dgm:pt modelId="{06EB2C4F-5228-41E1-9B5D-EAF576AD2DCF}">
      <dgm:prSet phldrT="[Texte]"/>
      <dgm:spPr/>
      <dgm:t>
        <a:bodyPr/>
        <a:lstStyle/>
        <a:p>
          <a:r>
            <a:rPr lang="fr-FR" smtClean="0"/>
            <a:t>Saida: une algérienne qui vit en France : fille de harki ; qui quitte rapidement Algérie  et qui raconta sa vie dans les campements pour harkis </a:t>
          </a:r>
          <a:endParaRPr lang="fr-FR" dirty="0"/>
        </a:p>
      </dgm:t>
    </dgm:pt>
    <dgm:pt modelId="{DF2F2009-D0E1-493D-A1CD-14CA3CC911DD}" type="parTrans" cxnId="{FD1A08A8-E9B9-4FC8-A4D4-4F1EA1B7B530}">
      <dgm:prSet/>
      <dgm:spPr/>
      <dgm:t>
        <a:bodyPr/>
        <a:lstStyle/>
        <a:p>
          <a:endParaRPr lang="fr-FR"/>
        </a:p>
      </dgm:t>
    </dgm:pt>
    <dgm:pt modelId="{2C69083D-FFB9-4BEC-90EC-260F484F92BE}" type="sibTrans" cxnId="{FD1A08A8-E9B9-4FC8-A4D4-4F1EA1B7B530}">
      <dgm:prSet/>
      <dgm:spPr/>
      <dgm:t>
        <a:bodyPr/>
        <a:lstStyle/>
        <a:p>
          <a:endParaRPr lang="fr-FR"/>
        </a:p>
      </dgm:t>
    </dgm:pt>
    <dgm:pt modelId="{A7A73FA5-7690-4BEF-9BDD-CDA435C5524D}" type="pres">
      <dgm:prSet presAssocID="{C7C35D04-AB34-446D-A047-9AA6D4B81A20}" presName="cycle" presStyleCnt="0">
        <dgm:presLayoutVars>
          <dgm:dir/>
          <dgm:resizeHandles val="exact"/>
        </dgm:presLayoutVars>
      </dgm:prSet>
      <dgm:spPr/>
      <dgm:t>
        <a:bodyPr/>
        <a:lstStyle/>
        <a:p>
          <a:endParaRPr lang="fr-FR"/>
        </a:p>
      </dgm:t>
    </dgm:pt>
    <dgm:pt modelId="{5D0DEDEC-DA50-4545-96D8-00B87635D343}" type="pres">
      <dgm:prSet presAssocID="{7B257A4C-1341-4FE0-9D6A-88C390928CCE}" presName="node" presStyleLbl="node1" presStyleIdx="0" presStyleCnt="5" custScaleX="133507" custScaleY="112875">
        <dgm:presLayoutVars>
          <dgm:bulletEnabled val="1"/>
        </dgm:presLayoutVars>
      </dgm:prSet>
      <dgm:spPr/>
      <dgm:t>
        <a:bodyPr/>
        <a:lstStyle/>
        <a:p>
          <a:endParaRPr lang="fr-FR"/>
        </a:p>
      </dgm:t>
    </dgm:pt>
    <dgm:pt modelId="{C4548B1C-2DEE-4F9C-8648-C102C939B745}" type="pres">
      <dgm:prSet presAssocID="{7B257A4C-1341-4FE0-9D6A-88C390928CCE}" presName="spNode" presStyleCnt="0"/>
      <dgm:spPr/>
      <dgm:t>
        <a:bodyPr/>
        <a:lstStyle/>
        <a:p>
          <a:endParaRPr lang="fr-FR"/>
        </a:p>
      </dgm:t>
    </dgm:pt>
    <dgm:pt modelId="{16FF734F-9506-410A-A9C3-75FDDE6DD441}" type="pres">
      <dgm:prSet presAssocID="{F6542DFF-2632-4B46-BEE0-7C0BDEE92644}" presName="sibTrans" presStyleLbl="sibTrans1D1" presStyleIdx="0" presStyleCnt="5"/>
      <dgm:spPr/>
      <dgm:t>
        <a:bodyPr/>
        <a:lstStyle/>
        <a:p>
          <a:endParaRPr lang="fr-FR"/>
        </a:p>
      </dgm:t>
    </dgm:pt>
    <dgm:pt modelId="{0C00E57C-E55B-48A7-A3CA-216D08D51109}" type="pres">
      <dgm:prSet presAssocID="{DC694F26-4823-41EC-BEED-FA3C75895DBA}" presName="node" presStyleLbl="node1" presStyleIdx="1" presStyleCnt="5" custScaleX="135179" custScaleY="126165">
        <dgm:presLayoutVars>
          <dgm:bulletEnabled val="1"/>
        </dgm:presLayoutVars>
      </dgm:prSet>
      <dgm:spPr/>
      <dgm:t>
        <a:bodyPr/>
        <a:lstStyle/>
        <a:p>
          <a:endParaRPr lang="fr-FR"/>
        </a:p>
      </dgm:t>
    </dgm:pt>
    <dgm:pt modelId="{BEBE2580-74E1-4660-83BA-306291DE59D1}" type="pres">
      <dgm:prSet presAssocID="{DC694F26-4823-41EC-BEED-FA3C75895DBA}" presName="spNode" presStyleCnt="0"/>
      <dgm:spPr/>
      <dgm:t>
        <a:bodyPr/>
        <a:lstStyle/>
        <a:p>
          <a:endParaRPr lang="fr-FR"/>
        </a:p>
      </dgm:t>
    </dgm:pt>
    <dgm:pt modelId="{D8C5D6F6-D6BE-4601-8646-1A078025CD6A}" type="pres">
      <dgm:prSet presAssocID="{281B5F87-9565-48E4-9B8A-ADC5222C11D3}" presName="sibTrans" presStyleLbl="sibTrans1D1" presStyleIdx="1" presStyleCnt="5"/>
      <dgm:spPr/>
      <dgm:t>
        <a:bodyPr/>
        <a:lstStyle/>
        <a:p>
          <a:endParaRPr lang="fr-FR"/>
        </a:p>
      </dgm:t>
    </dgm:pt>
    <dgm:pt modelId="{4BAF5614-1352-47BE-99F6-59E063A90AAC}" type="pres">
      <dgm:prSet presAssocID="{64599FBB-9C48-407E-B478-DAC181DD852E}" presName="node" presStyleLbl="node1" presStyleIdx="2" presStyleCnt="5" custScaleX="121169">
        <dgm:presLayoutVars>
          <dgm:bulletEnabled val="1"/>
        </dgm:presLayoutVars>
      </dgm:prSet>
      <dgm:spPr/>
      <dgm:t>
        <a:bodyPr/>
        <a:lstStyle/>
        <a:p>
          <a:endParaRPr lang="fr-FR"/>
        </a:p>
      </dgm:t>
    </dgm:pt>
    <dgm:pt modelId="{C8932DD1-EE6E-43AA-BECD-0AD8BE7B1996}" type="pres">
      <dgm:prSet presAssocID="{64599FBB-9C48-407E-B478-DAC181DD852E}" presName="spNode" presStyleCnt="0"/>
      <dgm:spPr/>
      <dgm:t>
        <a:bodyPr/>
        <a:lstStyle/>
        <a:p>
          <a:endParaRPr lang="fr-FR"/>
        </a:p>
      </dgm:t>
    </dgm:pt>
    <dgm:pt modelId="{6B16D8BD-4FA6-447A-8BB7-99283F88BCCA}" type="pres">
      <dgm:prSet presAssocID="{0E32BC7E-4548-4661-B14B-635F10326308}" presName="sibTrans" presStyleLbl="sibTrans1D1" presStyleIdx="2" presStyleCnt="5"/>
      <dgm:spPr/>
      <dgm:t>
        <a:bodyPr/>
        <a:lstStyle/>
        <a:p>
          <a:endParaRPr lang="fr-FR"/>
        </a:p>
      </dgm:t>
    </dgm:pt>
    <dgm:pt modelId="{24009200-7E4B-4642-B6E2-006D6CB69131}" type="pres">
      <dgm:prSet presAssocID="{0B9B4BA5-3C1B-48D9-93BF-2B264AF77664}" presName="node" presStyleLbl="node1" presStyleIdx="3" presStyleCnt="5">
        <dgm:presLayoutVars>
          <dgm:bulletEnabled val="1"/>
        </dgm:presLayoutVars>
      </dgm:prSet>
      <dgm:spPr/>
      <dgm:t>
        <a:bodyPr/>
        <a:lstStyle/>
        <a:p>
          <a:endParaRPr lang="fr-FR"/>
        </a:p>
      </dgm:t>
    </dgm:pt>
    <dgm:pt modelId="{5F527C6C-1FC5-4A65-A3F7-865B9121632B}" type="pres">
      <dgm:prSet presAssocID="{0B9B4BA5-3C1B-48D9-93BF-2B264AF77664}" presName="spNode" presStyleCnt="0"/>
      <dgm:spPr/>
      <dgm:t>
        <a:bodyPr/>
        <a:lstStyle/>
        <a:p>
          <a:endParaRPr lang="fr-FR"/>
        </a:p>
      </dgm:t>
    </dgm:pt>
    <dgm:pt modelId="{68688D15-E9FF-4960-B2C5-DB7C76F672EC}" type="pres">
      <dgm:prSet presAssocID="{A96D1C43-D457-4926-916F-AB7DF7ED876A}" presName="sibTrans" presStyleLbl="sibTrans1D1" presStyleIdx="3" presStyleCnt="5"/>
      <dgm:spPr/>
      <dgm:t>
        <a:bodyPr/>
        <a:lstStyle/>
        <a:p>
          <a:endParaRPr lang="fr-FR"/>
        </a:p>
      </dgm:t>
    </dgm:pt>
    <dgm:pt modelId="{46CBDBAB-9F71-4A4F-A9A7-1BC20D1B4F93}" type="pres">
      <dgm:prSet presAssocID="{06EB2C4F-5228-41E1-9B5D-EAF576AD2DCF}" presName="node" presStyleLbl="node1" presStyleIdx="4" presStyleCnt="5" custScaleX="120576" custScaleY="117743">
        <dgm:presLayoutVars>
          <dgm:bulletEnabled val="1"/>
        </dgm:presLayoutVars>
      </dgm:prSet>
      <dgm:spPr/>
      <dgm:t>
        <a:bodyPr/>
        <a:lstStyle/>
        <a:p>
          <a:endParaRPr lang="fr-FR"/>
        </a:p>
      </dgm:t>
    </dgm:pt>
    <dgm:pt modelId="{C6E23F8F-3A82-4871-A875-D4A8DD5F1E1F}" type="pres">
      <dgm:prSet presAssocID="{06EB2C4F-5228-41E1-9B5D-EAF576AD2DCF}" presName="spNode" presStyleCnt="0"/>
      <dgm:spPr/>
      <dgm:t>
        <a:bodyPr/>
        <a:lstStyle/>
        <a:p>
          <a:endParaRPr lang="fr-FR"/>
        </a:p>
      </dgm:t>
    </dgm:pt>
    <dgm:pt modelId="{86C56DC5-ACE8-4D2A-9486-36E16DE19874}" type="pres">
      <dgm:prSet presAssocID="{2C69083D-FFB9-4BEC-90EC-260F484F92BE}" presName="sibTrans" presStyleLbl="sibTrans1D1" presStyleIdx="4" presStyleCnt="5"/>
      <dgm:spPr/>
      <dgm:t>
        <a:bodyPr/>
        <a:lstStyle/>
        <a:p>
          <a:endParaRPr lang="fr-FR"/>
        </a:p>
      </dgm:t>
    </dgm:pt>
  </dgm:ptLst>
  <dgm:cxnLst>
    <dgm:cxn modelId="{E9552ADB-0BAE-4916-B493-E18BEC90003B}" srcId="{C7C35D04-AB34-446D-A047-9AA6D4B81A20}" destId="{0B9B4BA5-3C1B-48D9-93BF-2B264AF77664}" srcOrd="3" destOrd="0" parTransId="{DAA74C78-EF33-45AC-8418-8DB3C6C20F9A}" sibTransId="{A96D1C43-D457-4926-916F-AB7DF7ED876A}"/>
    <dgm:cxn modelId="{974D7D20-36CC-4403-BAE6-934868326DBE}" type="presOf" srcId="{C7C35D04-AB34-446D-A047-9AA6D4B81A20}" destId="{A7A73FA5-7690-4BEF-9BDD-CDA435C5524D}" srcOrd="0" destOrd="0" presId="urn:microsoft.com/office/officeart/2005/8/layout/cycle6"/>
    <dgm:cxn modelId="{7F784969-2C8A-4336-BBF5-05CD24F748EC}" type="presOf" srcId="{06EB2C4F-5228-41E1-9B5D-EAF576AD2DCF}" destId="{46CBDBAB-9F71-4A4F-A9A7-1BC20D1B4F93}" srcOrd="0" destOrd="0" presId="urn:microsoft.com/office/officeart/2005/8/layout/cycle6"/>
    <dgm:cxn modelId="{0AB69C01-726A-43E0-B85E-D57C07487481}" type="presOf" srcId="{0E32BC7E-4548-4661-B14B-635F10326308}" destId="{6B16D8BD-4FA6-447A-8BB7-99283F88BCCA}" srcOrd="0" destOrd="0" presId="urn:microsoft.com/office/officeart/2005/8/layout/cycle6"/>
    <dgm:cxn modelId="{388FF760-ABB6-4015-9B4F-F463061C46BA}" type="presOf" srcId="{64599FBB-9C48-407E-B478-DAC181DD852E}" destId="{4BAF5614-1352-47BE-99F6-59E063A90AAC}" srcOrd="0" destOrd="0" presId="urn:microsoft.com/office/officeart/2005/8/layout/cycle6"/>
    <dgm:cxn modelId="{87BCA16E-5446-4061-858D-C54F98520756}" type="presOf" srcId="{281B5F87-9565-48E4-9B8A-ADC5222C11D3}" destId="{D8C5D6F6-D6BE-4601-8646-1A078025CD6A}" srcOrd="0" destOrd="0" presId="urn:microsoft.com/office/officeart/2005/8/layout/cycle6"/>
    <dgm:cxn modelId="{6516C364-2BA8-4913-9067-58E46F524CC6}" type="presOf" srcId="{A96D1C43-D457-4926-916F-AB7DF7ED876A}" destId="{68688D15-E9FF-4960-B2C5-DB7C76F672EC}" srcOrd="0" destOrd="0" presId="urn:microsoft.com/office/officeart/2005/8/layout/cycle6"/>
    <dgm:cxn modelId="{EEEAFA58-8707-4064-B882-46065E1D3E2A}" type="presOf" srcId="{DC694F26-4823-41EC-BEED-FA3C75895DBA}" destId="{0C00E57C-E55B-48A7-A3CA-216D08D51109}" srcOrd="0" destOrd="0" presId="urn:microsoft.com/office/officeart/2005/8/layout/cycle6"/>
    <dgm:cxn modelId="{9714DDA9-12B9-4E90-858C-71854734B306}" type="presOf" srcId="{0B9B4BA5-3C1B-48D9-93BF-2B264AF77664}" destId="{24009200-7E4B-4642-B6E2-006D6CB69131}" srcOrd="0" destOrd="0" presId="urn:microsoft.com/office/officeart/2005/8/layout/cycle6"/>
    <dgm:cxn modelId="{6F5AD319-CDAA-4C79-9327-197FF2A70C31}" type="presOf" srcId="{7B257A4C-1341-4FE0-9D6A-88C390928CCE}" destId="{5D0DEDEC-DA50-4545-96D8-00B87635D343}" srcOrd="0" destOrd="0" presId="urn:microsoft.com/office/officeart/2005/8/layout/cycle6"/>
    <dgm:cxn modelId="{E1A0A7D8-9D55-4262-9171-F1ABE386C397}" srcId="{C7C35D04-AB34-446D-A047-9AA6D4B81A20}" destId="{DC694F26-4823-41EC-BEED-FA3C75895DBA}" srcOrd="1" destOrd="0" parTransId="{5004BCF6-F115-4830-A9DE-DB13E17C2643}" sibTransId="{281B5F87-9565-48E4-9B8A-ADC5222C11D3}"/>
    <dgm:cxn modelId="{C53FE919-F37A-410D-BE23-86433CF7CFBE}" type="presOf" srcId="{2C69083D-FFB9-4BEC-90EC-260F484F92BE}" destId="{86C56DC5-ACE8-4D2A-9486-36E16DE19874}" srcOrd="0" destOrd="0" presId="urn:microsoft.com/office/officeart/2005/8/layout/cycle6"/>
    <dgm:cxn modelId="{71234E56-4F91-4BFD-90CF-CA0EE9BAA877}" type="presOf" srcId="{F6542DFF-2632-4B46-BEE0-7C0BDEE92644}" destId="{16FF734F-9506-410A-A9C3-75FDDE6DD441}" srcOrd="0" destOrd="0" presId="urn:microsoft.com/office/officeart/2005/8/layout/cycle6"/>
    <dgm:cxn modelId="{FD1A08A8-E9B9-4FC8-A4D4-4F1EA1B7B530}" srcId="{C7C35D04-AB34-446D-A047-9AA6D4B81A20}" destId="{06EB2C4F-5228-41E1-9B5D-EAF576AD2DCF}" srcOrd="4" destOrd="0" parTransId="{DF2F2009-D0E1-493D-A1CD-14CA3CC911DD}" sibTransId="{2C69083D-FFB9-4BEC-90EC-260F484F92BE}"/>
    <dgm:cxn modelId="{BC060436-AF15-4455-B6FE-CC67125EDA50}" srcId="{C7C35D04-AB34-446D-A047-9AA6D4B81A20}" destId="{7B257A4C-1341-4FE0-9D6A-88C390928CCE}" srcOrd="0" destOrd="0" parTransId="{B9A6C317-E79A-48E7-85CB-006876AAC1CD}" sibTransId="{F6542DFF-2632-4B46-BEE0-7C0BDEE92644}"/>
    <dgm:cxn modelId="{9110F190-F5EB-4D90-A8D8-9D5525E48FDC}" srcId="{C7C35D04-AB34-446D-A047-9AA6D4B81A20}" destId="{64599FBB-9C48-407E-B478-DAC181DD852E}" srcOrd="2" destOrd="0" parTransId="{815F55A5-ACA4-4770-82AE-1AAD991F91BC}" sibTransId="{0E32BC7E-4548-4661-B14B-635F10326308}"/>
    <dgm:cxn modelId="{340529F9-2CE2-4C81-88A8-906A5F29C91C}" type="presParOf" srcId="{A7A73FA5-7690-4BEF-9BDD-CDA435C5524D}" destId="{5D0DEDEC-DA50-4545-96D8-00B87635D343}" srcOrd="0" destOrd="0" presId="urn:microsoft.com/office/officeart/2005/8/layout/cycle6"/>
    <dgm:cxn modelId="{DC0587E0-90C1-4245-9749-5EE032C95FBF}" type="presParOf" srcId="{A7A73FA5-7690-4BEF-9BDD-CDA435C5524D}" destId="{C4548B1C-2DEE-4F9C-8648-C102C939B745}" srcOrd="1" destOrd="0" presId="urn:microsoft.com/office/officeart/2005/8/layout/cycle6"/>
    <dgm:cxn modelId="{09116BBA-29B3-4A5E-A6F3-E1668C17708B}" type="presParOf" srcId="{A7A73FA5-7690-4BEF-9BDD-CDA435C5524D}" destId="{16FF734F-9506-410A-A9C3-75FDDE6DD441}" srcOrd="2" destOrd="0" presId="urn:microsoft.com/office/officeart/2005/8/layout/cycle6"/>
    <dgm:cxn modelId="{D22B1117-42F9-4091-B024-CC2D0E4B7CE5}" type="presParOf" srcId="{A7A73FA5-7690-4BEF-9BDD-CDA435C5524D}" destId="{0C00E57C-E55B-48A7-A3CA-216D08D51109}" srcOrd="3" destOrd="0" presId="urn:microsoft.com/office/officeart/2005/8/layout/cycle6"/>
    <dgm:cxn modelId="{66EBA6B1-64FA-4CF6-BEF7-6D007838AEEC}" type="presParOf" srcId="{A7A73FA5-7690-4BEF-9BDD-CDA435C5524D}" destId="{BEBE2580-74E1-4660-83BA-306291DE59D1}" srcOrd="4" destOrd="0" presId="urn:microsoft.com/office/officeart/2005/8/layout/cycle6"/>
    <dgm:cxn modelId="{B1B54C88-E480-4BFC-B99D-77739FFB56BE}" type="presParOf" srcId="{A7A73FA5-7690-4BEF-9BDD-CDA435C5524D}" destId="{D8C5D6F6-D6BE-4601-8646-1A078025CD6A}" srcOrd="5" destOrd="0" presId="urn:microsoft.com/office/officeart/2005/8/layout/cycle6"/>
    <dgm:cxn modelId="{3656722F-3D2E-4243-9B94-82C8B040F5DD}" type="presParOf" srcId="{A7A73FA5-7690-4BEF-9BDD-CDA435C5524D}" destId="{4BAF5614-1352-47BE-99F6-59E063A90AAC}" srcOrd="6" destOrd="0" presId="urn:microsoft.com/office/officeart/2005/8/layout/cycle6"/>
    <dgm:cxn modelId="{9BB1EEF6-7F86-4F77-9945-7A88CB4C5731}" type="presParOf" srcId="{A7A73FA5-7690-4BEF-9BDD-CDA435C5524D}" destId="{C8932DD1-EE6E-43AA-BECD-0AD8BE7B1996}" srcOrd="7" destOrd="0" presId="urn:microsoft.com/office/officeart/2005/8/layout/cycle6"/>
    <dgm:cxn modelId="{4848D7B5-D1F4-49AD-AF34-D2C00915DB54}" type="presParOf" srcId="{A7A73FA5-7690-4BEF-9BDD-CDA435C5524D}" destId="{6B16D8BD-4FA6-447A-8BB7-99283F88BCCA}" srcOrd="8" destOrd="0" presId="urn:microsoft.com/office/officeart/2005/8/layout/cycle6"/>
    <dgm:cxn modelId="{568115CE-11FD-4D0F-921A-3E0618084B68}" type="presParOf" srcId="{A7A73FA5-7690-4BEF-9BDD-CDA435C5524D}" destId="{24009200-7E4B-4642-B6E2-006D6CB69131}" srcOrd="9" destOrd="0" presId="urn:microsoft.com/office/officeart/2005/8/layout/cycle6"/>
    <dgm:cxn modelId="{57E84353-C114-4B03-A593-E78C4D867963}" type="presParOf" srcId="{A7A73FA5-7690-4BEF-9BDD-CDA435C5524D}" destId="{5F527C6C-1FC5-4A65-A3F7-865B9121632B}" srcOrd="10" destOrd="0" presId="urn:microsoft.com/office/officeart/2005/8/layout/cycle6"/>
    <dgm:cxn modelId="{AF78401E-F908-406A-AB09-A1761C1AF338}" type="presParOf" srcId="{A7A73FA5-7690-4BEF-9BDD-CDA435C5524D}" destId="{68688D15-E9FF-4960-B2C5-DB7C76F672EC}" srcOrd="11" destOrd="0" presId="urn:microsoft.com/office/officeart/2005/8/layout/cycle6"/>
    <dgm:cxn modelId="{CDDACEFE-E835-4242-9C28-B763D3F77B11}" type="presParOf" srcId="{A7A73FA5-7690-4BEF-9BDD-CDA435C5524D}" destId="{46CBDBAB-9F71-4A4F-A9A7-1BC20D1B4F93}" srcOrd="12" destOrd="0" presId="urn:microsoft.com/office/officeart/2005/8/layout/cycle6"/>
    <dgm:cxn modelId="{7AA9F254-B941-42E8-B189-09A80FDB0C7A}" type="presParOf" srcId="{A7A73FA5-7690-4BEF-9BDD-CDA435C5524D}" destId="{C6E23F8F-3A82-4871-A875-D4A8DD5F1E1F}" srcOrd="13" destOrd="0" presId="urn:microsoft.com/office/officeart/2005/8/layout/cycle6"/>
    <dgm:cxn modelId="{B10DD9DF-1817-4632-A623-75ABFEA9EAB2}" type="presParOf" srcId="{A7A73FA5-7690-4BEF-9BDD-CDA435C5524D}" destId="{86C56DC5-ACE8-4D2A-9486-36E16DE1987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9A8AFB7-BEA7-4CBE-BF8B-EB5FB6992868}"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fr-FR"/>
        </a:p>
      </dgm:t>
    </dgm:pt>
    <dgm:pt modelId="{991974BF-0B92-46BE-A461-2465C75CA2EB}">
      <dgm:prSet phldrT="[Texte]"/>
      <dgm:spPr/>
      <dgm:t>
        <a:bodyPr/>
        <a:lstStyle/>
        <a:p>
          <a:r>
            <a:rPr lang="fr-FR" dirty="0" smtClean="0"/>
            <a:t>Une jeunesse en Algérie ( p 16 à 21) </a:t>
          </a:r>
          <a:endParaRPr lang="fr-FR" dirty="0"/>
        </a:p>
      </dgm:t>
    </dgm:pt>
    <dgm:pt modelId="{6F92A154-5D7F-4A62-B01F-B86C658DC67A}" type="parTrans" cxnId="{06E12FBE-EB14-4681-9B4C-B027C5A1EDBD}">
      <dgm:prSet/>
      <dgm:spPr/>
      <dgm:t>
        <a:bodyPr/>
        <a:lstStyle/>
        <a:p>
          <a:endParaRPr lang="fr-FR"/>
        </a:p>
      </dgm:t>
    </dgm:pt>
    <dgm:pt modelId="{E54E4E5C-1AC8-441D-A91C-D62F6A80A0A5}" type="sibTrans" cxnId="{06E12FBE-EB14-4681-9B4C-B027C5A1EDBD}">
      <dgm:prSet/>
      <dgm:spPr/>
      <dgm:t>
        <a:bodyPr/>
        <a:lstStyle/>
        <a:p>
          <a:endParaRPr lang="fr-FR"/>
        </a:p>
      </dgm:t>
    </dgm:pt>
    <dgm:pt modelId="{C9D5D3AC-4D2F-4045-A701-B5D8F4C5F4DC}">
      <dgm:prSet phldrT="[Texte]"/>
      <dgm:spPr/>
      <dgm:t>
        <a:bodyPr/>
        <a:lstStyle/>
        <a:p>
          <a:r>
            <a:rPr lang="fr-FR" dirty="0" smtClean="0"/>
            <a:t>Vit dans un village épargné par la guerre , entre femmes </a:t>
          </a:r>
        </a:p>
        <a:p>
          <a:r>
            <a:rPr lang="fr-FR" dirty="0" smtClean="0"/>
            <a:t>Son père  dans un 1</a:t>
          </a:r>
          <a:r>
            <a:rPr lang="fr-FR" baseline="30000" dirty="0" smtClean="0"/>
            <a:t>er</a:t>
          </a:r>
          <a:r>
            <a:rPr lang="fr-FR" dirty="0" smtClean="0"/>
            <a:t> temps rejoint le maquis avec ses deux frères. Puis décide de s’engager dans l’armée française après avoir été témoin de la violence entre groupes armés indépendantistes rivaux </a:t>
          </a:r>
        </a:p>
        <a:p>
          <a:r>
            <a:rPr lang="fr-FR" dirty="0" smtClean="0"/>
            <a:t>A la fin de la guerre , son père demande à ce que  sa famille soit rapatriée car considéré comme un traitre </a:t>
          </a:r>
          <a:endParaRPr lang="fr-FR" dirty="0"/>
        </a:p>
      </dgm:t>
    </dgm:pt>
    <dgm:pt modelId="{6E66F925-A785-41AA-AFE4-090D12DA1496}" type="parTrans" cxnId="{3906941A-02DB-4BB0-9F6F-52DCDCC3AA05}">
      <dgm:prSet/>
      <dgm:spPr/>
      <dgm:t>
        <a:bodyPr/>
        <a:lstStyle/>
        <a:p>
          <a:endParaRPr lang="fr-FR"/>
        </a:p>
      </dgm:t>
    </dgm:pt>
    <dgm:pt modelId="{C0074842-65CD-45B4-84A0-932CA01E1018}" type="sibTrans" cxnId="{3906941A-02DB-4BB0-9F6F-52DCDCC3AA05}">
      <dgm:prSet/>
      <dgm:spPr/>
      <dgm:t>
        <a:bodyPr/>
        <a:lstStyle/>
        <a:p>
          <a:endParaRPr lang="fr-FR"/>
        </a:p>
      </dgm:t>
    </dgm:pt>
    <dgm:pt modelId="{A4590056-4762-449E-A720-37D07EA8E40C}">
      <dgm:prSet phldrT="[Texte]"/>
      <dgm:spPr/>
      <dgm:t>
        <a:bodyPr/>
        <a:lstStyle/>
        <a:p>
          <a:r>
            <a:rPr lang="fr-FR" dirty="0" smtClean="0"/>
            <a:t>Départ pour la France ( 22 à 24 ) </a:t>
          </a:r>
          <a:endParaRPr lang="fr-FR" dirty="0"/>
        </a:p>
      </dgm:t>
    </dgm:pt>
    <dgm:pt modelId="{7283A032-62E8-478E-B9CF-D2533BA88DA8}" type="parTrans" cxnId="{95F4FF71-FCEC-43CF-9EE2-116BAA4AE200}">
      <dgm:prSet/>
      <dgm:spPr/>
      <dgm:t>
        <a:bodyPr/>
        <a:lstStyle/>
        <a:p>
          <a:endParaRPr lang="fr-FR"/>
        </a:p>
      </dgm:t>
    </dgm:pt>
    <dgm:pt modelId="{B16F40FE-521E-4215-8FFC-448016BAA10D}" type="sibTrans" cxnId="{95F4FF71-FCEC-43CF-9EE2-116BAA4AE200}">
      <dgm:prSet/>
      <dgm:spPr/>
      <dgm:t>
        <a:bodyPr/>
        <a:lstStyle/>
        <a:p>
          <a:endParaRPr lang="fr-FR"/>
        </a:p>
      </dgm:t>
    </dgm:pt>
    <dgm:pt modelId="{74E7696B-82DE-4F57-83A8-45E26992F158}">
      <dgm:prSet phldrT="[Texte]"/>
      <dgm:spPr/>
      <dgm:t>
        <a:bodyPr/>
        <a:lstStyle/>
        <a:p>
          <a:r>
            <a:rPr lang="fr-FR" dirty="0" smtClean="0"/>
            <a:t>Pris pour cibles par la population </a:t>
          </a:r>
        </a:p>
        <a:p>
          <a:r>
            <a:rPr lang="fr-FR" dirty="0" smtClean="0"/>
            <a:t>Embarquement au port d’Alger </a:t>
          </a:r>
          <a:endParaRPr lang="fr-FR" dirty="0"/>
        </a:p>
      </dgm:t>
    </dgm:pt>
    <dgm:pt modelId="{1ECFD23D-443C-42F3-9111-9550FFB1F300}" type="parTrans" cxnId="{07B7C1AC-DB5C-4984-98A6-3D64F3BD5BC9}">
      <dgm:prSet/>
      <dgm:spPr/>
      <dgm:t>
        <a:bodyPr/>
        <a:lstStyle/>
        <a:p>
          <a:endParaRPr lang="fr-FR"/>
        </a:p>
      </dgm:t>
    </dgm:pt>
    <dgm:pt modelId="{158C579F-A8B6-4002-8CDC-D5222A0C47DE}" type="sibTrans" cxnId="{07B7C1AC-DB5C-4984-98A6-3D64F3BD5BC9}">
      <dgm:prSet/>
      <dgm:spPr/>
      <dgm:t>
        <a:bodyPr/>
        <a:lstStyle/>
        <a:p>
          <a:endParaRPr lang="fr-FR"/>
        </a:p>
      </dgm:t>
    </dgm:pt>
    <dgm:pt modelId="{7A8CDE66-CB3F-4A05-A13D-BC1188BF6D5F}">
      <dgm:prSet phldrT="[Texte]"/>
      <dgm:spPr/>
      <dgm:t>
        <a:bodyPr/>
        <a:lstStyle/>
        <a:p>
          <a:r>
            <a:rPr lang="fr-FR" dirty="0" smtClean="0"/>
            <a:t>Arrivée en France ( 25 à 28) </a:t>
          </a:r>
          <a:endParaRPr lang="fr-FR" dirty="0"/>
        </a:p>
      </dgm:t>
    </dgm:pt>
    <dgm:pt modelId="{D0C1BDBE-D791-4A56-AC62-6D58388A2681}" type="parTrans" cxnId="{602455F7-F0BE-422D-B74B-3E1700CC8EE2}">
      <dgm:prSet/>
      <dgm:spPr/>
      <dgm:t>
        <a:bodyPr/>
        <a:lstStyle/>
        <a:p>
          <a:endParaRPr lang="fr-FR"/>
        </a:p>
      </dgm:t>
    </dgm:pt>
    <dgm:pt modelId="{46083787-5E33-4BE2-A1BF-3D2839998ECB}" type="sibTrans" cxnId="{602455F7-F0BE-422D-B74B-3E1700CC8EE2}">
      <dgm:prSet/>
      <dgm:spPr/>
      <dgm:t>
        <a:bodyPr/>
        <a:lstStyle/>
        <a:p>
          <a:endParaRPr lang="fr-FR"/>
        </a:p>
      </dgm:t>
    </dgm:pt>
    <dgm:pt modelId="{272D3E0F-1B97-4935-BFC7-F92E79E5C08A}">
      <dgm:prSet phldrT="[Texte]"/>
      <dgm:spPr/>
      <dgm:t>
        <a:bodyPr/>
        <a:lstStyle/>
        <a:p>
          <a:r>
            <a:rPr lang="fr-FR" dirty="0" smtClean="0"/>
            <a:t>Se retrouve avec sa famille dans un camp  sous une tente ( manque d’hygiène/ froid/ faim) mais entraide entre femmes</a:t>
          </a:r>
        </a:p>
        <a:p>
          <a:r>
            <a:rPr lang="fr-FR" dirty="0" smtClean="0"/>
            <a:t>Aide d’une religieuse de la </a:t>
          </a:r>
          <a:r>
            <a:rPr lang="fr-FR" dirty="0" err="1" smtClean="0"/>
            <a:t>Cimade</a:t>
          </a:r>
          <a:r>
            <a:rPr lang="fr-FR" dirty="0" smtClean="0"/>
            <a:t>  qui lui donne cours de français / de bonne tenue et de tricot) </a:t>
          </a:r>
        </a:p>
        <a:p>
          <a:r>
            <a:rPr lang="fr-FR" dirty="0" smtClean="0"/>
            <a:t>Déplacement dans un autre camp à Bourg </a:t>
          </a:r>
          <a:r>
            <a:rPr lang="fr-FR" dirty="0" err="1" smtClean="0"/>
            <a:t>Lastic</a:t>
          </a:r>
          <a:r>
            <a:rPr lang="fr-FR" dirty="0" smtClean="0"/>
            <a:t>  ( Puy de Dôme) et apprend à vivre en étant considérée comme traitre </a:t>
          </a:r>
        </a:p>
        <a:p>
          <a:r>
            <a:rPr lang="fr-FR" dirty="0" smtClean="0"/>
            <a:t>Vit dans HLM </a:t>
          </a:r>
          <a:endParaRPr lang="fr-FR" dirty="0"/>
        </a:p>
      </dgm:t>
    </dgm:pt>
    <dgm:pt modelId="{67FBBCC4-AE69-4DA0-BA37-1B9542CE5310}" type="parTrans" cxnId="{EDDC1E71-8A40-4113-96A2-A9D4D3FE70D8}">
      <dgm:prSet/>
      <dgm:spPr/>
      <dgm:t>
        <a:bodyPr/>
        <a:lstStyle/>
        <a:p>
          <a:endParaRPr lang="fr-FR"/>
        </a:p>
      </dgm:t>
    </dgm:pt>
    <dgm:pt modelId="{2F159FCD-BB84-4543-B813-2AAC640390A1}" type="sibTrans" cxnId="{EDDC1E71-8A40-4113-96A2-A9D4D3FE70D8}">
      <dgm:prSet/>
      <dgm:spPr/>
      <dgm:t>
        <a:bodyPr/>
        <a:lstStyle/>
        <a:p>
          <a:endParaRPr lang="fr-FR"/>
        </a:p>
      </dgm:t>
    </dgm:pt>
    <dgm:pt modelId="{DCDF0795-9CBD-489B-8E36-215F5EF70B5F}" type="pres">
      <dgm:prSet presAssocID="{89A8AFB7-BEA7-4CBE-BF8B-EB5FB6992868}" presName="Name0" presStyleCnt="0">
        <dgm:presLayoutVars>
          <dgm:chMax val="5"/>
          <dgm:chPref val="5"/>
          <dgm:dir/>
          <dgm:animLvl val="lvl"/>
        </dgm:presLayoutVars>
      </dgm:prSet>
      <dgm:spPr/>
      <dgm:t>
        <a:bodyPr/>
        <a:lstStyle/>
        <a:p>
          <a:endParaRPr lang="fr-FR"/>
        </a:p>
      </dgm:t>
    </dgm:pt>
    <dgm:pt modelId="{05AB7F6C-C938-460A-8D7E-EA946F7853DD}" type="pres">
      <dgm:prSet presAssocID="{991974BF-0B92-46BE-A461-2465C75CA2EB}" presName="parentText1" presStyleLbl="node1" presStyleIdx="0" presStyleCnt="3" custScaleY="90831">
        <dgm:presLayoutVars>
          <dgm:chMax/>
          <dgm:chPref val="3"/>
          <dgm:bulletEnabled val="1"/>
        </dgm:presLayoutVars>
      </dgm:prSet>
      <dgm:spPr/>
      <dgm:t>
        <a:bodyPr/>
        <a:lstStyle/>
        <a:p>
          <a:endParaRPr lang="fr-FR"/>
        </a:p>
      </dgm:t>
    </dgm:pt>
    <dgm:pt modelId="{CFE211FF-6C53-40EF-A260-BF8A8BC0F76D}" type="pres">
      <dgm:prSet presAssocID="{991974BF-0B92-46BE-A461-2465C75CA2EB}" presName="childText1" presStyleLbl="solidAlignAcc1" presStyleIdx="0" presStyleCnt="3">
        <dgm:presLayoutVars>
          <dgm:chMax val="0"/>
          <dgm:chPref val="0"/>
          <dgm:bulletEnabled val="1"/>
        </dgm:presLayoutVars>
      </dgm:prSet>
      <dgm:spPr/>
      <dgm:t>
        <a:bodyPr/>
        <a:lstStyle/>
        <a:p>
          <a:endParaRPr lang="fr-FR"/>
        </a:p>
      </dgm:t>
    </dgm:pt>
    <dgm:pt modelId="{36F23910-743C-4580-9503-F85C1D2C931E}" type="pres">
      <dgm:prSet presAssocID="{A4590056-4762-449E-A720-37D07EA8E40C}" presName="parentText2" presStyleLbl="node1" presStyleIdx="1" presStyleCnt="3">
        <dgm:presLayoutVars>
          <dgm:chMax/>
          <dgm:chPref val="3"/>
          <dgm:bulletEnabled val="1"/>
        </dgm:presLayoutVars>
      </dgm:prSet>
      <dgm:spPr/>
      <dgm:t>
        <a:bodyPr/>
        <a:lstStyle/>
        <a:p>
          <a:endParaRPr lang="fr-FR"/>
        </a:p>
      </dgm:t>
    </dgm:pt>
    <dgm:pt modelId="{E40E50D8-387D-4130-8A2F-92D5CD4FB493}" type="pres">
      <dgm:prSet presAssocID="{A4590056-4762-449E-A720-37D07EA8E40C}" presName="childText2" presStyleLbl="solidAlignAcc1" presStyleIdx="1" presStyleCnt="3">
        <dgm:presLayoutVars>
          <dgm:chMax val="0"/>
          <dgm:chPref val="0"/>
          <dgm:bulletEnabled val="1"/>
        </dgm:presLayoutVars>
      </dgm:prSet>
      <dgm:spPr/>
      <dgm:t>
        <a:bodyPr/>
        <a:lstStyle/>
        <a:p>
          <a:endParaRPr lang="fr-FR"/>
        </a:p>
      </dgm:t>
    </dgm:pt>
    <dgm:pt modelId="{D1C95CDC-7BCD-44E1-92DB-25913978713E}" type="pres">
      <dgm:prSet presAssocID="{7A8CDE66-CB3F-4A05-A13D-BC1188BF6D5F}" presName="parentText3" presStyleLbl="node1" presStyleIdx="2" presStyleCnt="3">
        <dgm:presLayoutVars>
          <dgm:chMax/>
          <dgm:chPref val="3"/>
          <dgm:bulletEnabled val="1"/>
        </dgm:presLayoutVars>
      </dgm:prSet>
      <dgm:spPr/>
      <dgm:t>
        <a:bodyPr/>
        <a:lstStyle/>
        <a:p>
          <a:endParaRPr lang="fr-FR"/>
        </a:p>
      </dgm:t>
    </dgm:pt>
    <dgm:pt modelId="{AF361D48-4F02-432A-B837-0DD157AC3DF0}" type="pres">
      <dgm:prSet presAssocID="{7A8CDE66-CB3F-4A05-A13D-BC1188BF6D5F}" presName="childText3" presStyleLbl="solidAlignAcc1" presStyleIdx="2" presStyleCnt="3">
        <dgm:presLayoutVars>
          <dgm:chMax val="0"/>
          <dgm:chPref val="0"/>
          <dgm:bulletEnabled val="1"/>
        </dgm:presLayoutVars>
      </dgm:prSet>
      <dgm:spPr/>
      <dgm:t>
        <a:bodyPr/>
        <a:lstStyle/>
        <a:p>
          <a:endParaRPr lang="fr-FR"/>
        </a:p>
      </dgm:t>
    </dgm:pt>
  </dgm:ptLst>
  <dgm:cxnLst>
    <dgm:cxn modelId="{06E12FBE-EB14-4681-9B4C-B027C5A1EDBD}" srcId="{89A8AFB7-BEA7-4CBE-BF8B-EB5FB6992868}" destId="{991974BF-0B92-46BE-A461-2465C75CA2EB}" srcOrd="0" destOrd="0" parTransId="{6F92A154-5D7F-4A62-B01F-B86C658DC67A}" sibTransId="{E54E4E5C-1AC8-441D-A91C-D62F6A80A0A5}"/>
    <dgm:cxn modelId="{2D6BAC40-91DE-4D43-ADC1-A450C8754E8A}" type="presOf" srcId="{7A8CDE66-CB3F-4A05-A13D-BC1188BF6D5F}" destId="{D1C95CDC-7BCD-44E1-92DB-25913978713E}" srcOrd="0" destOrd="0" presId="urn:microsoft.com/office/officeart/2009/3/layout/IncreasingArrowsProcess"/>
    <dgm:cxn modelId="{602455F7-F0BE-422D-B74B-3E1700CC8EE2}" srcId="{89A8AFB7-BEA7-4CBE-BF8B-EB5FB6992868}" destId="{7A8CDE66-CB3F-4A05-A13D-BC1188BF6D5F}" srcOrd="2" destOrd="0" parTransId="{D0C1BDBE-D791-4A56-AC62-6D58388A2681}" sibTransId="{46083787-5E33-4BE2-A1BF-3D2839998ECB}"/>
    <dgm:cxn modelId="{7D6D6181-258E-4371-A2AF-6F33AA473294}" type="presOf" srcId="{C9D5D3AC-4D2F-4045-A701-B5D8F4C5F4DC}" destId="{CFE211FF-6C53-40EF-A260-BF8A8BC0F76D}" srcOrd="0" destOrd="0" presId="urn:microsoft.com/office/officeart/2009/3/layout/IncreasingArrowsProcess"/>
    <dgm:cxn modelId="{50CAAABE-8598-4730-AFFA-3F07D944707E}" type="presOf" srcId="{89A8AFB7-BEA7-4CBE-BF8B-EB5FB6992868}" destId="{DCDF0795-9CBD-489B-8E36-215F5EF70B5F}" srcOrd="0" destOrd="0" presId="urn:microsoft.com/office/officeart/2009/3/layout/IncreasingArrowsProcess"/>
    <dgm:cxn modelId="{FFF47954-7C4E-497A-85CD-BE0E170C0582}" type="presOf" srcId="{A4590056-4762-449E-A720-37D07EA8E40C}" destId="{36F23910-743C-4580-9503-F85C1D2C931E}" srcOrd="0" destOrd="0" presId="urn:microsoft.com/office/officeart/2009/3/layout/IncreasingArrowsProcess"/>
    <dgm:cxn modelId="{7AFE1C55-7FB8-4E26-A573-1C381265EFD3}" type="presOf" srcId="{272D3E0F-1B97-4935-BFC7-F92E79E5C08A}" destId="{AF361D48-4F02-432A-B837-0DD157AC3DF0}" srcOrd="0" destOrd="0" presId="urn:microsoft.com/office/officeart/2009/3/layout/IncreasingArrowsProcess"/>
    <dgm:cxn modelId="{EDDC1E71-8A40-4113-96A2-A9D4D3FE70D8}" srcId="{7A8CDE66-CB3F-4A05-A13D-BC1188BF6D5F}" destId="{272D3E0F-1B97-4935-BFC7-F92E79E5C08A}" srcOrd="0" destOrd="0" parTransId="{67FBBCC4-AE69-4DA0-BA37-1B9542CE5310}" sibTransId="{2F159FCD-BB84-4543-B813-2AAC640390A1}"/>
    <dgm:cxn modelId="{3906941A-02DB-4BB0-9F6F-52DCDCC3AA05}" srcId="{991974BF-0B92-46BE-A461-2465C75CA2EB}" destId="{C9D5D3AC-4D2F-4045-A701-B5D8F4C5F4DC}" srcOrd="0" destOrd="0" parTransId="{6E66F925-A785-41AA-AFE4-090D12DA1496}" sibTransId="{C0074842-65CD-45B4-84A0-932CA01E1018}"/>
    <dgm:cxn modelId="{95F4FF71-FCEC-43CF-9EE2-116BAA4AE200}" srcId="{89A8AFB7-BEA7-4CBE-BF8B-EB5FB6992868}" destId="{A4590056-4762-449E-A720-37D07EA8E40C}" srcOrd="1" destOrd="0" parTransId="{7283A032-62E8-478E-B9CF-D2533BA88DA8}" sibTransId="{B16F40FE-521E-4215-8FFC-448016BAA10D}"/>
    <dgm:cxn modelId="{07B7C1AC-DB5C-4984-98A6-3D64F3BD5BC9}" srcId="{A4590056-4762-449E-A720-37D07EA8E40C}" destId="{74E7696B-82DE-4F57-83A8-45E26992F158}" srcOrd="0" destOrd="0" parTransId="{1ECFD23D-443C-42F3-9111-9550FFB1F300}" sibTransId="{158C579F-A8B6-4002-8CDC-D5222A0C47DE}"/>
    <dgm:cxn modelId="{05435770-3766-4824-920E-79152637F3D4}" type="presOf" srcId="{74E7696B-82DE-4F57-83A8-45E26992F158}" destId="{E40E50D8-387D-4130-8A2F-92D5CD4FB493}" srcOrd="0" destOrd="0" presId="urn:microsoft.com/office/officeart/2009/3/layout/IncreasingArrowsProcess"/>
    <dgm:cxn modelId="{90B4CF70-3A54-426C-B5F2-C6E9AEA85D4B}" type="presOf" srcId="{991974BF-0B92-46BE-A461-2465C75CA2EB}" destId="{05AB7F6C-C938-460A-8D7E-EA946F7853DD}" srcOrd="0" destOrd="0" presId="urn:microsoft.com/office/officeart/2009/3/layout/IncreasingArrowsProcess"/>
    <dgm:cxn modelId="{FE700349-505C-4366-8509-EFA196B99879}" type="presParOf" srcId="{DCDF0795-9CBD-489B-8E36-215F5EF70B5F}" destId="{05AB7F6C-C938-460A-8D7E-EA946F7853DD}" srcOrd="0" destOrd="0" presId="urn:microsoft.com/office/officeart/2009/3/layout/IncreasingArrowsProcess"/>
    <dgm:cxn modelId="{667B8CD5-3CF5-4ECC-A52F-3DB776F2F257}" type="presParOf" srcId="{DCDF0795-9CBD-489B-8E36-215F5EF70B5F}" destId="{CFE211FF-6C53-40EF-A260-BF8A8BC0F76D}" srcOrd="1" destOrd="0" presId="urn:microsoft.com/office/officeart/2009/3/layout/IncreasingArrowsProcess"/>
    <dgm:cxn modelId="{C1CEA7C1-7B2C-4C98-BA06-90C1A7EF977A}" type="presParOf" srcId="{DCDF0795-9CBD-489B-8E36-215F5EF70B5F}" destId="{36F23910-743C-4580-9503-F85C1D2C931E}" srcOrd="2" destOrd="0" presId="urn:microsoft.com/office/officeart/2009/3/layout/IncreasingArrowsProcess"/>
    <dgm:cxn modelId="{691A68F9-2496-48CA-9743-1CD728C476EA}" type="presParOf" srcId="{DCDF0795-9CBD-489B-8E36-215F5EF70B5F}" destId="{E40E50D8-387D-4130-8A2F-92D5CD4FB493}" srcOrd="3" destOrd="0" presId="urn:microsoft.com/office/officeart/2009/3/layout/IncreasingArrowsProcess"/>
    <dgm:cxn modelId="{2955EE2D-EF74-4EE0-99EE-0D90B0D7FBC0}" type="presParOf" srcId="{DCDF0795-9CBD-489B-8E36-215F5EF70B5F}" destId="{D1C95CDC-7BCD-44E1-92DB-25913978713E}" srcOrd="4" destOrd="0" presId="urn:microsoft.com/office/officeart/2009/3/layout/IncreasingArrowsProcess"/>
    <dgm:cxn modelId="{0B7DCFA2-7602-4EB4-B0DA-019871C8811C}" type="presParOf" srcId="{DCDF0795-9CBD-489B-8E36-215F5EF70B5F}" destId="{AF361D48-4F02-432A-B837-0DD157AC3DF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C28F1E2-6DC8-40AB-A12B-6F86FA6BFC5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9F43D072-6296-42EC-B324-D5D84DE79823}">
      <dgm:prSet phldrT="[Texte]"/>
      <dgm:spPr/>
      <dgm:t>
        <a:bodyPr/>
        <a:lstStyle/>
        <a:p>
          <a:r>
            <a:rPr lang="fr-FR" dirty="0" smtClean="0"/>
            <a:t> début de son Engagement </a:t>
          </a:r>
          <a:endParaRPr lang="fr-FR" dirty="0"/>
        </a:p>
      </dgm:t>
    </dgm:pt>
    <dgm:pt modelId="{38B3F6BC-AE93-440F-8403-86EDE894478C}" type="parTrans" cxnId="{DD6382F1-0799-48C1-9B54-F86E636D4F4B}">
      <dgm:prSet/>
      <dgm:spPr/>
      <dgm:t>
        <a:bodyPr/>
        <a:lstStyle/>
        <a:p>
          <a:endParaRPr lang="fr-FR"/>
        </a:p>
      </dgm:t>
    </dgm:pt>
    <dgm:pt modelId="{2DE95808-CD98-4B9E-8BA0-CED476D534D6}" type="sibTrans" cxnId="{DD6382F1-0799-48C1-9B54-F86E636D4F4B}">
      <dgm:prSet/>
      <dgm:spPr/>
      <dgm:t>
        <a:bodyPr/>
        <a:lstStyle/>
        <a:p>
          <a:endParaRPr lang="fr-FR"/>
        </a:p>
      </dgm:t>
    </dgm:pt>
    <dgm:pt modelId="{2419F3E2-970D-4D23-A003-8D9AA52D95FF}">
      <dgm:prSet phldrT="[Texte]"/>
      <dgm:spPr/>
      <dgm:t>
        <a:bodyPr/>
        <a:lstStyle/>
        <a:p>
          <a:r>
            <a:rPr lang="fr-FR" dirty="0" smtClean="0"/>
            <a:t>Pose bombe dans café à Alger: participe à la lutte pour indépendance  </a:t>
          </a:r>
          <a:endParaRPr lang="fr-FR" dirty="0"/>
        </a:p>
      </dgm:t>
    </dgm:pt>
    <dgm:pt modelId="{2C274F2A-809F-40BC-8787-52F8BF5496EB}" type="parTrans" cxnId="{43A341ED-A916-40DC-9931-58F08983C79E}">
      <dgm:prSet/>
      <dgm:spPr/>
      <dgm:t>
        <a:bodyPr/>
        <a:lstStyle/>
        <a:p>
          <a:endParaRPr lang="fr-FR"/>
        </a:p>
      </dgm:t>
    </dgm:pt>
    <dgm:pt modelId="{39C40058-3326-4D8E-B479-6E676452DB3C}" type="sibTrans" cxnId="{43A341ED-A916-40DC-9931-58F08983C79E}">
      <dgm:prSet/>
      <dgm:spPr/>
      <dgm:t>
        <a:bodyPr/>
        <a:lstStyle/>
        <a:p>
          <a:endParaRPr lang="fr-FR"/>
        </a:p>
      </dgm:t>
    </dgm:pt>
    <dgm:pt modelId="{0AAB7D13-1E37-4C99-92FE-68CB7DD7CAA4}">
      <dgm:prSet phldrT="[Texte]"/>
      <dgm:spPr/>
      <dgm:t>
        <a:bodyPr/>
        <a:lstStyle/>
        <a:p>
          <a:r>
            <a:rPr lang="fr-FR" dirty="0" smtClean="0"/>
            <a:t>Rejoint le maquis </a:t>
          </a:r>
          <a:endParaRPr lang="fr-FR" dirty="0"/>
        </a:p>
      </dgm:t>
    </dgm:pt>
    <dgm:pt modelId="{6C028E77-671E-44B4-A741-DAC91AE272C2}" type="parTrans" cxnId="{EE92A47F-2C45-470F-BC3E-0B42C3AAC370}">
      <dgm:prSet/>
      <dgm:spPr/>
      <dgm:t>
        <a:bodyPr/>
        <a:lstStyle/>
        <a:p>
          <a:endParaRPr lang="fr-FR"/>
        </a:p>
      </dgm:t>
    </dgm:pt>
    <dgm:pt modelId="{E1536FD9-C5DD-4AA8-A24A-38ACACBC8433}" type="sibTrans" cxnId="{EE92A47F-2C45-470F-BC3E-0B42C3AAC370}">
      <dgm:prSet/>
      <dgm:spPr/>
      <dgm:t>
        <a:bodyPr/>
        <a:lstStyle/>
        <a:p>
          <a:endParaRPr lang="fr-FR"/>
        </a:p>
      </dgm:t>
    </dgm:pt>
    <dgm:pt modelId="{DA88A83E-BE34-47C1-A754-1F66FB713403}">
      <dgm:prSet phldrT="[Texte]"/>
      <dgm:spPr/>
      <dgm:t>
        <a:bodyPr/>
        <a:lstStyle/>
        <a:p>
          <a:r>
            <a:rPr lang="fr-FR" dirty="0" smtClean="0"/>
            <a:t>Infirmière ( apporte soins et soutien populations rurales </a:t>
          </a:r>
          <a:r>
            <a:rPr lang="fr-FR" dirty="0" smtClean="0"/>
            <a:t>) décrit la violence dans les campagnes  </a:t>
          </a:r>
          <a:r>
            <a:rPr lang="fr-FR" dirty="0" smtClean="0"/>
            <a:t>mais prend parole dans les décisions militaires </a:t>
          </a:r>
          <a:endParaRPr lang="fr-FR" dirty="0"/>
        </a:p>
      </dgm:t>
    </dgm:pt>
    <dgm:pt modelId="{681E780B-DAAC-425E-BFB1-3966CBFEAADD}" type="parTrans" cxnId="{EE58962F-A994-4DBA-9511-5DDEE8D32362}">
      <dgm:prSet/>
      <dgm:spPr/>
      <dgm:t>
        <a:bodyPr/>
        <a:lstStyle/>
        <a:p>
          <a:endParaRPr lang="fr-FR"/>
        </a:p>
      </dgm:t>
    </dgm:pt>
    <dgm:pt modelId="{69D2BF59-8238-4E1C-88C0-E2A7EB5585AE}" type="sibTrans" cxnId="{EE58962F-A994-4DBA-9511-5DDEE8D32362}">
      <dgm:prSet/>
      <dgm:spPr/>
      <dgm:t>
        <a:bodyPr/>
        <a:lstStyle/>
        <a:p>
          <a:endParaRPr lang="fr-FR"/>
        </a:p>
      </dgm:t>
    </dgm:pt>
    <dgm:pt modelId="{C3646511-FEA1-4394-8D52-80EB5461DE68}">
      <dgm:prSet phldrT="[Texte]"/>
      <dgm:spPr/>
      <dgm:t>
        <a:bodyPr/>
        <a:lstStyle/>
        <a:p>
          <a:r>
            <a:rPr lang="fr-FR" dirty="0" smtClean="0"/>
            <a:t>Prise dans un guet apens : arrêtée et </a:t>
          </a:r>
          <a:r>
            <a:rPr lang="fr-FR" dirty="0" smtClean="0"/>
            <a:t>torturée ( planches  qui dénoncent une violence extrême ( pages  92/99)</a:t>
          </a:r>
          <a:endParaRPr lang="fr-FR" dirty="0"/>
        </a:p>
      </dgm:t>
    </dgm:pt>
    <dgm:pt modelId="{48EE3CB6-1BBF-4F46-A36F-65D4C295B137}" type="parTrans" cxnId="{FC9EA810-4078-49DE-ADBD-7151332F6A75}">
      <dgm:prSet/>
      <dgm:spPr/>
      <dgm:t>
        <a:bodyPr/>
        <a:lstStyle/>
        <a:p>
          <a:endParaRPr lang="fr-FR"/>
        </a:p>
      </dgm:t>
    </dgm:pt>
    <dgm:pt modelId="{38479A4A-2CE5-4A48-A569-7B7EB4C4C661}" type="sibTrans" cxnId="{FC9EA810-4078-49DE-ADBD-7151332F6A75}">
      <dgm:prSet/>
      <dgm:spPr/>
      <dgm:t>
        <a:bodyPr/>
        <a:lstStyle/>
        <a:p>
          <a:endParaRPr lang="fr-FR"/>
        </a:p>
      </dgm:t>
    </dgm:pt>
    <dgm:pt modelId="{950B63E2-CB08-48BB-BDE0-7CCB020F22A0}">
      <dgm:prSet phldrT="[Texte]"/>
      <dgm:spPr/>
      <dgm:t>
        <a:bodyPr/>
        <a:lstStyle/>
        <a:p>
          <a:r>
            <a:rPr lang="fr-FR" dirty="0" smtClean="0"/>
            <a:t>Fin de la guerre </a:t>
          </a:r>
          <a:endParaRPr lang="fr-FR" dirty="0"/>
        </a:p>
      </dgm:t>
    </dgm:pt>
    <dgm:pt modelId="{BA196B7B-67E5-4597-A468-080CD6231BAA}" type="parTrans" cxnId="{BCCE0223-EEEC-4579-BC2E-CA16078E7499}">
      <dgm:prSet/>
      <dgm:spPr/>
      <dgm:t>
        <a:bodyPr/>
        <a:lstStyle/>
        <a:p>
          <a:endParaRPr lang="fr-FR"/>
        </a:p>
      </dgm:t>
    </dgm:pt>
    <dgm:pt modelId="{85A41C5F-1AB9-4E77-8C7C-023A5FE84790}" type="sibTrans" cxnId="{BCCE0223-EEEC-4579-BC2E-CA16078E7499}">
      <dgm:prSet/>
      <dgm:spPr/>
      <dgm:t>
        <a:bodyPr/>
        <a:lstStyle/>
        <a:p>
          <a:endParaRPr lang="fr-FR"/>
        </a:p>
      </dgm:t>
    </dgm:pt>
    <dgm:pt modelId="{1580916A-D792-44B6-949B-134DF32C257E}">
      <dgm:prSet phldrT="[Texte]"/>
      <dgm:spPr/>
      <dgm:t>
        <a:bodyPr/>
        <a:lstStyle/>
        <a:p>
          <a:r>
            <a:rPr lang="fr-FR" dirty="0" smtClean="0"/>
            <a:t>Participe au gouvernement  mais  vite déçue par la corruption , les mensonges </a:t>
          </a:r>
          <a:endParaRPr lang="fr-FR" dirty="0"/>
        </a:p>
      </dgm:t>
    </dgm:pt>
    <dgm:pt modelId="{7AFD1AB6-FA45-4307-82A6-3133957A3541}" type="parTrans" cxnId="{7FE846D0-2C9C-44ED-B4B8-7C37010810DC}">
      <dgm:prSet/>
      <dgm:spPr/>
      <dgm:t>
        <a:bodyPr/>
        <a:lstStyle/>
        <a:p>
          <a:endParaRPr lang="fr-FR"/>
        </a:p>
      </dgm:t>
    </dgm:pt>
    <dgm:pt modelId="{31CD841F-545D-4958-AEED-ABA3F9099A67}" type="sibTrans" cxnId="{7FE846D0-2C9C-44ED-B4B8-7C37010810DC}">
      <dgm:prSet/>
      <dgm:spPr/>
      <dgm:t>
        <a:bodyPr/>
        <a:lstStyle/>
        <a:p>
          <a:endParaRPr lang="fr-FR"/>
        </a:p>
      </dgm:t>
    </dgm:pt>
    <dgm:pt modelId="{2FAD270C-EDEE-4D62-8362-A8BB70AB8B1F}">
      <dgm:prSet phldrT="[Texte]"/>
      <dgm:spPr/>
      <dgm:t>
        <a:bodyPr/>
        <a:lstStyle/>
        <a:p>
          <a:r>
            <a:rPr lang="fr-FR" dirty="0" smtClean="0"/>
            <a:t>Crée une association pour promouvoir la réconciliation </a:t>
          </a:r>
          <a:r>
            <a:rPr lang="fr-FR" dirty="0" smtClean="0"/>
            <a:t> «  partager les lettres des soldats français »</a:t>
          </a:r>
          <a:endParaRPr lang="fr-FR" dirty="0"/>
        </a:p>
      </dgm:t>
    </dgm:pt>
    <dgm:pt modelId="{8CDA8D2F-1DA1-40B8-B428-179E58AAD851}" type="parTrans" cxnId="{A9DB85DF-9880-46AB-AC70-491EAF2B7057}">
      <dgm:prSet/>
      <dgm:spPr/>
      <dgm:t>
        <a:bodyPr/>
        <a:lstStyle/>
        <a:p>
          <a:endParaRPr lang="fr-FR"/>
        </a:p>
      </dgm:t>
    </dgm:pt>
    <dgm:pt modelId="{0BA93A0D-B116-4483-A7F7-14746241849C}" type="sibTrans" cxnId="{A9DB85DF-9880-46AB-AC70-491EAF2B7057}">
      <dgm:prSet/>
      <dgm:spPr/>
      <dgm:t>
        <a:bodyPr/>
        <a:lstStyle/>
        <a:p>
          <a:endParaRPr lang="fr-FR"/>
        </a:p>
      </dgm:t>
    </dgm:pt>
    <dgm:pt modelId="{71426D9E-2828-48D6-B6AB-D0C70B55CD2D}">
      <dgm:prSet phldrT="[Texte]"/>
      <dgm:spPr/>
      <dgm:t>
        <a:bodyPr/>
        <a:lstStyle/>
        <a:p>
          <a:r>
            <a:rPr lang="fr-FR" dirty="0" smtClean="0"/>
            <a:t>Sauvée par un jeune appelé</a:t>
          </a:r>
          <a:endParaRPr lang="fr-FR" dirty="0"/>
        </a:p>
      </dgm:t>
    </dgm:pt>
    <dgm:pt modelId="{22AFF511-AF02-4341-BC9C-7E6901748D6F}" type="parTrans" cxnId="{99E53604-6202-4478-AC4A-BA85C423ABFA}">
      <dgm:prSet/>
      <dgm:spPr/>
      <dgm:t>
        <a:bodyPr/>
        <a:lstStyle/>
        <a:p>
          <a:endParaRPr lang="fr-FR"/>
        </a:p>
      </dgm:t>
    </dgm:pt>
    <dgm:pt modelId="{B2555C2A-65DB-4995-84C9-D43DCFE4D7AD}" type="sibTrans" cxnId="{99E53604-6202-4478-AC4A-BA85C423ABFA}">
      <dgm:prSet/>
      <dgm:spPr/>
      <dgm:t>
        <a:bodyPr/>
        <a:lstStyle/>
        <a:p>
          <a:endParaRPr lang="fr-FR"/>
        </a:p>
      </dgm:t>
    </dgm:pt>
    <dgm:pt modelId="{6EF32B65-8D89-488A-B823-B9A6B5B7F64A}">
      <dgm:prSet phldrT="[Texte]"/>
      <dgm:spPr/>
      <dgm:t>
        <a:bodyPr/>
        <a:lstStyle/>
        <a:p>
          <a:r>
            <a:rPr lang="fr-FR" dirty="0" smtClean="0"/>
            <a:t>Souhaite obtenir les mêmes droits que les français </a:t>
          </a:r>
          <a:endParaRPr lang="fr-FR" dirty="0"/>
        </a:p>
      </dgm:t>
    </dgm:pt>
    <dgm:pt modelId="{E3A220F8-57B5-477A-B4EB-69AA7BF8418F}" type="parTrans" cxnId="{1ADCBF48-5499-445E-9BBD-77763140E7F5}">
      <dgm:prSet/>
      <dgm:spPr/>
    </dgm:pt>
    <dgm:pt modelId="{B3359FBC-77FF-4723-A565-CF0E0D6C27E3}" type="sibTrans" cxnId="{1ADCBF48-5499-445E-9BBD-77763140E7F5}">
      <dgm:prSet/>
      <dgm:spPr/>
    </dgm:pt>
    <dgm:pt modelId="{6CDE7346-0D42-4602-AC82-FD72B4900F89}">
      <dgm:prSet phldrT="[Texte]"/>
      <dgm:spPr/>
      <dgm:t>
        <a:bodyPr/>
        <a:lstStyle/>
        <a:p>
          <a:endParaRPr lang="fr-FR" dirty="0"/>
        </a:p>
      </dgm:t>
    </dgm:pt>
    <dgm:pt modelId="{93D4C6EB-EDBA-4949-97DF-E512D91D4FC4}" type="parTrans" cxnId="{6FCDCEB9-4C82-4CD5-903E-30C6AD63F88D}">
      <dgm:prSet/>
      <dgm:spPr/>
    </dgm:pt>
    <dgm:pt modelId="{7EB394C5-0F20-4EBE-9383-DB5818506370}" type="sibTrans" cxnId="{6FCDCEB9-4C82-4CD5-903E-30C6AD63F88D}">
      <dgm:prSet/>
      <dgm:spPr/>
    </dgm:pt>
    <dgm:pt modelId="{A30257E5-26D1-49B7-A6AE-ECEBC249D03B}" type="pres">
      <dgm:prSet presAssocID="{CC28F1E2-6DC8-40AB-A12B-6F86FA6BFC5B}" presName="linearFlow" presStyleCnt="0">
        <dgm:presLayoutVars>
          <dgm:dir/>
          <dgm:animLvl val="lvl"/>
          <dgm:resizeHandles val="exact"/>
        </dgm:presLayoutVars>
      </dgm:prSet>
      <dgm:spPr/>
      <dgm:t>
        <a:bodyPr/>
        <a:lstStyle/>
        <a:p>
          <a:endParaRPr lang="fr-FR"/>
        </a:p>
      </dgm:t>
    </dgm:pt>
    <dgm:pt modelId="{E0A36F1C-E5A1-4B8E-B2F6-8D8542F6AFCF}" type="pres">
      <dgm:prSet presAssocID="{9F43D072-6296-42EC-B324-D5D84DE79823}" presName="composite" presStyleCnt="0"/>
      <dgm:spPr/>
    </dgm:pt>
    <dgm:pt modelId="{CCC302EA-C6EE-4AA7-89A8-93B17F31AAFB}" type="pres">
      <dgm:prSet presAssocID="{9F43D072-6296-42EC-B324-D5D84DE79823}" presName="parentText" presStyleLbl="alignNode1" presStyleIdx="0" presStyleCnt="3">
        <dgm:presLayoutVars>
          <dgm:chMax val="1"/>
          <dgm:bulletEnabled val="1"/>
        </dgm:presLayoutVars>
      </dgm:prSet>
      <dgm:spPr/>
      <dgm:t>
        <a:bodyPr/>
        <a:lstStyle/>
        <a:p>
          <a:endParaRPr lang="fr-FR"/>
        </a:p>
      </dgm:t>
    </dgm:pt>
    <dgm:pt modelId="{2FD3E13E-062D-44F0-8208-035C1DD1BEEF}" type="pres">
      <dgm:prSet presAssocID="{9F43D072-6296-42EC-B324-D5D84DE79823}" presName="descendantText" presStyleLbl="alignAcc1" presStyleIdx="0" presStyleCnt="3">
        <dgm:presLayoutVars>
          <dgm:bulletEnabled val="1"/>
        </dgm:presLayoutVars>
      </dgm:prSet>
      <dgm:spPr/>
      <dgm:t>
        <a:bodyPr/>
        <a:lstStyle/>
        <a:p>
          <a:endParaRPr lang="fr-FR"/>
        </a:p>
      </dgm:t>
    </dgm:pt>
    <dgm:pt modelId="{DF023F07-F929-4FC5-AA63-AC4FFC841046}" type="pres">
      <dgm:prSet presAssocID="{2DE95808-CD98-4B9E-8BA0-CED476D534D6}" presName="sp" presStyleCnt="0"/>
      <dgm:spPr/>
    </dgm:pt>
    <dgm:pt modelId="{2D7B3A99-0E80-479D-ADCE-F91065F06C4E}" type="pres">
      <dgm:prSet presAssocID="{0AAB7D13-1E37-4C99-92FE-68CB7DD7CAA4}" presName="composite" presStyleCnt="0"/>
      <dgm:spPr/>
    </dgm:pt>
    <dgm:pt modelId="{FE5B420D-F1F9-4470-B8E6-780D707CFE17}" type="pres">
      <dgm:prSet presAssocID="{0AAB7D13-1E37-4C99-92FE-68CB7DD7CAA4}" presName="parentText" presStyleLbl="alignNode1" presStyleIdx="1" presStyleCnt="3">
        <dgm:presLayoutVars>
          <dgm:chMax val="1"/>
          <dgm:bulletEnabled val="1"/>
        </dgm:presLayoutVars>
      </dgm:prSet>
      <dgm:spPr/>
      <dgm:t>
        <a:bodyPr/>
        <a:lstStyle/>
        <a:p>
          <a:endParaRPr lang="fr-FR"/>
        </a:p>
      </dgm:t>
    </dgm:pt>
    <dgm:pt modelId="{F44D3143-5C7B-493B-9664-E1CF4AF1911E}" type="pres">
      <dgm:prSet presAssocID="{0AAB7D13-1E37-4C99-92FE-68CB7DD7CAA4}" presName="descendantText" presStyleLbl="alignAcc1" presStyleIdx="1" presStyleCnt="3">
        <dgm:presLayoutVars>
          <dgm:bulletEnabled val="1"/>
        </dgm:presLayoutVars>
      </dgm:prSet>
      <dgm:spPr/>
      <dgm:t>
        <a:bodyPr/>
        <a:lstStyle/>
        <a:p>
          <a:endParaRPr lang="fr-FR"/>
        </a:p>
      </dgm:t>
    </dgm:pt>
    <dgm:pt modelId="{09447050-B6F4-4208-BED6-913864165CD8}" type="pres">
      <dgm:prSet presAssocID="{E1536FD9-C5DD-4AA8-A24A-38ACACBC8433}" presName="sp" presStyleCnt="0"/>
      <dgm:spPr/>
    </dgm:pt>
    <dgm:pt modelId="{50B9CE71-2319-41B4-8DE8-7F579751B825}" type="pres">
      <dgm:prSet presAssocID="{950B63E2-CB08-48BB-BDE0-7CCB020F22A0}" presName="composite" presStyleCnt="0"/>
      <dgm:spPr/>
    </dgm:pt>
    <dgm:pt modelId="{C1C58BFA-D691-4BC6-807B-E1DC7963014C}" type="pres">
      <dgm:prSet presAssocID="{950B63E2-CB08-48BB-BDE0-7CCB020F22A0}" presName="parentText" presStyleLbl="alignNode1" presStyleIdx="2" presStyleCnt="3">
        <dgm:presLayoutVars>
          <dgm:chMax val="1"/>
          <dgm:bulletEnabled val="1"/>
        </dgm:presLayoutVars>
      </dgm:prSet>
      <dgm:spPr/>
      <dgm:t>
        <a:bodyPr/>
        <a:lstStyle/>
        <a:p>
          <a:endParaRPr lang="fr-FR"/>
        </a:p>
      </dgm:t>
    </dgm:pt>
    <dgm:pt modelId="{E379A48F-6B02-4B8C-9F24-2F3E725CDBA9}" type="pres">
      <dgm:prSet presAssocID="{950B63E2-CB08-48BB-BDE0-7CCB020F22A0}" presName="descendantText" presStyleLbl="alignAcc1" presStyleIdx="2" presStyleCnt="3">
        <dgm:presLayoutVars>
          <dgm:bulletEnabled val="1"/>
        </dgm:presLayoutVars>
      </dgm:prSet>
      <dgm:spPr/>
      <dgm:t>
        <a:bodyPr/>
        <a:lstStyle/>
        <a:p>
          <a:endParaRPr lang="fr-FR"/>
        </a:p>
      </dgm:t>
    </dgm:pt>
  </dgm:ptLst>
  <dgm:cxnLst>
    <dgm:cxn modelId="{EE58962F-A994-4DBA-9511-5DDEE8D32362}" srcId="{0AAB7D13-1E37-4C99-92FE-68CB7DD7CAA4}" destId="{DA88A83E-BE34-47C1-A754-1F66FB713403}" srcOrd="0" destOrd="0" parTransId="{681E780B-DAAC-425E-BFB1-3966CBFEAADD}" sibTransId="{69D2BF59-8238-4E1C-88C0-E2A7EB5585AE}"/>
    <dgm:cxn modelId="{2AFA0CB4-D06C-49F0-BCC9-F752B0C7DA08}" type="presOf" srcId="{DA88A83E-BE34-47C1-A754-1F66FB713403}" destId="{F44D3143-5C7B-493B-9664-E1CF4AF1911E}" srcOrd="0" destOrd="0" presId="urn:microsoft.com/office/officeart/2005/8/layout/chevron2"/>
    <dgm:cxn modelId="{6FCDCEB9-4C82-4CD5-903E-30C6AD63F88D}" srcId="{9F43D072-6296-42EC-B324-D5D84DE79823}" destId="{6CDE7346-0D42-4602-AC82-FD72B4900F89}" srcOrd="1" destOrd="0" parTransId="{93D4C6EB-EDBA-4949-97DF-E512D91D4FC4}" sibTransId="{7EB394C5-0F20-4EBE-9383-DB5818506370}"/>
    <dgm:cxn modelId="{43A341ED-A916-40DC-9931-58F08983C79E}" srcId="{9F43D072-6296-42EC-B324-D5D84DE79823}" destId="{2419F3E2-970D-4D23-A003-8D9AA52D95FF}" srcOrd="2" destOrd="0" parTransId="{2C274F2A-809F-40BC-8787-52F8BF5496EB}" sibTransId="{39C40058-3326-4D8E-B479-6E676452DB3C}"/>
    <dgm:cxn modelId="{45119236-7474-4D5A-85D7-0CC9217ACEC5}" type="presOf" srcId="{C3646511-FEA1-4394-8D52-80EB5461DE68}" destId="{F44D3143-5C7B-493B-9664-E1CF4AF1911E}" srcOrd="0" destOrd="1" presId="urn:microsoft.com/office/officeart/2005/8/layout/chevron2"/>
    <dgm:cxn modelId="{5EA03E49-15AD-4F31-9781-01A34D636222}" type="presOf" srcId="{6EF32B65-8D89-488A-B823-B9A6B5B7F64A}" destId="{2FD3E13E-062D-44F0-8208-035C1DD1BEEF}" srcOrd="0" destOrd="0" presId="urn:microsoft.com/office/officeart/2005/8/layout/chevron2"/>
    <dgm:cxn modelId="{8B2067D4-9AF2-4CEF-832D-99EFBA1E6A3B}" type="presOf" srcId="{71426D9E-2828-48D6-B6AB-D0C70B55CD2D}" destId="{F44D3143-5C7B-493B-9664-E1CF4AF1911E}" srcOrd="0" destOrd="2" presId="urn:microsoft.com/office/officeart/2005/8/layout/chevron2"/>
    <dgm:cxn modelId="{D786929B-FDED-4FA2-9F35-983F392D3FB6}" type="presOf" srcId="{2FAD270C-EDEE-4D62-8362-A8BB70AB8B1F}" destId="{E379A48F-6B02-4B8C-9F24-2F3E725CDBA9}" srcOrd="0" destOrd="1" presId="urn:microsoft.com/office/officeart/2005/8/layout/chevron2"/>
    <dgm:cxn modelId="{EBFEFE09-9485-47F7-BDEA-382F9C194C90}" type="presOf" srcId="{6CDE7346-0D42-4602-AC82-FD72B4900F89}" destId="{2FD3E13E-062D-44F0-8208-035C1DD1BEEF}" srcOrd="0" destOrd="1" presId="urn:microsoft.com/office/officeart/2005/8/layout/chevron2"/>
    <dgm:cxn modelId="{C05FD734-840B-4403-B0E3-A27409247F6F}" type="presOf" srcId="{1580916A-D792-44B6-949B-134DF32C257E}" destId="{E379A48F-6B02-4B8C-9F24-2F3E725CDBA9}" srcOrd="0" destOrd="0" presId="urn:microsoft.com/office/officeart/2005/8/layout/chevron2"/>
    <dgm:cxn modelId="{FC9EA810-4078-49DE-ADBD-7151332F6A75}" srcId="{0AAB7D13-1E37-4C99-92FE-68CB7DD7CAA4}" destId="{C3646511-FEA1-4394-8D52-80EB5461DE68}" srcOrd="1" destOrd="0" parTransId="{48EE3CB6-1BBF-4F46-A36F-65D4C295B137}" sibTransId="{38479A4A-2CE5-4A48-A569-7B7EB4C4C661}"/>
    <dgm:cxn modelId="{99E53604-6202-4478-AC4A-BA85C423ABFA}" srcId="{0AAB7D13-1E37-4C99-92FE-68CB7DD7CAA4}" destId="{71426D9E-2828-48D6-B6AB-D0C70B55CD2D}" srcOrd="2" destOrd="0" parTransId="{22AFF511-AF02-4341-BC9C-7E6901748D6F}" sibTransId="{B2555C2A-65DB-4995-84C9-D43DCFE4D7AD}"/>
    <dgm:cxn modelId="{1ADCBF48-5499-445E-9BBD-77763140E7F5}" srcId="{9F43D072-6296-42EC-B324-D5D84DE79823}" destId="{6EF32B65-8D89-488A-B823-B9A6B5B7F64A}" srcOrd="0" destOrd="0" parTransId="{E3A220F8-57B5-477A-B4EB-69AA7BF8418F}" sibTransId="{B3359FBC-77FF-4723-A565-CF0E0D6C27E3}"/>
    <dgm:cxn modelId="{7FE846D0-2C9C-44ED-B4B8-7C37010810DC}" srcId="{950B63E2-CB08-48BB-BDE0-7CCB020F22A0}" destId="{1580916A-D792-44B6-949B-134DF32C257E}" srcOrd="0" destOrd="0" parTransId="{7AFD1AB6-FA45-4307-82A6-3133957A3541}" sibTransId="{31CD841F-545D-4958-AEED-ABA3F9099A67}"/>
    <dgm:cxn modelId="{1C749629-5CED-43EF-8ADB-6AE99F1E4FDD}" type="presOf" srcId="{CC28F1E2-6DC8-40AB-A12B-6F86FA6BFC5B}" destId="{A30257E5-26D1-49B7-A6AE-ECEBC249D03B}" srcOrd="0" destOrd="0" presId="urn:microsoft.com/office/officeart/2005/8/layout/chevron2"/>
    <dgm:cxn modelId="{EE92A47F-2C45-470F-BC3E-0B42C3AAC370}" srcId="{CC28F1E2-6DC8-40AB-A12B-6F86FA6BFC5B}" destId="{0AAB7D13-1E37-4C99-92FE-68CB7DD7CAA4}" srcOrd="1" destOrd="0" parTransId="{6C028E77-671E-44B4-A741-DAC91AE272C2}" sibTransId="{E1536FD9-C5DD-4AA8-A24A-38ACACBC8433}"/>
    <dgm:cxn modelId="{DD6382F1-0799-48C1-9B54-F86E636D4F4B}" srcId="{CC28F1E2-6DC8-40AB-A12B-6F86FA6BFC5B}" destId="{9F43D072-6296-42EC-B324-D5D84DE79823}" srcOrd="0" destOrd="0" parTransId="{38B3F6BC-AE93-440F-8403-86EDE894478C}" sibTransId="{2DE95808-CD98-4B9E-8BA0-CED476D534D6}"/>
    <dgm:cxn modelId="{E7904BF8-1AC6-40FC-8180-EA0AA2547210}" type="presOf" srcId="{2419F3E2-970D-4D23-A003-8D9AA52D95FF}" destId="{2FD3E13E-062D-44F0-8208-035C1DD1BEEF}" srcOrd="0" destOrd="2" presId="urn:microsoft.com/office/officeart/2005/8/layout/chevron2"/>
    <dgm:cxn modelId="{58800D4E-C18A-40C6-8B7D-00DDD0DC4D1D}" type="presOf" srcId="{9F43D072-6296-42EC-B324-D5D84DE79823}" destId="{CCC302EA-C6EE-4AA7-89A8-93B17F31AAFB}" srcOrd="0" destOrd="0" presId="urn:microsoft.com/office/officeart/2005/8/layout/chevron2"/>
    <dgm:cxn modelId="{51BD5289-7B77-43CB-8291-178395B533FB}" type="presOf" srcId="{950B63E2-CB08-48BB-BDE0-7CCB020F22A0}" destId="{C1C58BFA-D691-4BC6-807B-E1DC7963014C}" srcOrd="0" destOrd="0" presId="urn:microsoft.com/office/officeart/2005/8/layout/chevron2"/>
    <dgm:cxn modelId="{BCCE0223-EEEC-4579-BC2E-CA16078E7499}" srcId="{CC28F1E2-6DC8-40AB-A12B-6F86FA6BFC5B}" destId="{950B63E2-CB08-48BB-BDE0-7CCB020F22A0}" srcOrd="2" destOrd="0" parTransId="{BA196B7B-67E5-4597-A468-080CD6231BAA}" sibTransId="{85A41C5F-1AB9-4E77-8C7C-023A5FE84790}"/>
    <dgm:cxn modelId="{A9DB85DF-9880-46AB-AC70-491EAF2B7057}" srcId="{950B63E2-CB08-48BB-BDE0-7CCB020F22A0}" destId="{2FAD270C-EDEE-4D62-8362-A8BB70AB8B1F}" srcOrd="1" destOrd="0" parTransId="{8CDA8D2F-1DA1-40B8-B428-179E58AAD851}" sibTransId="{0BA93A0D-B116-4483-A7F7-14746241849C}"/>
    <dgm:cxn modelId="{E951141F-7A79-42AC-8296-CCE8B657FA37}" type="presOf" srcId="{0AAB7D13-1E37-4C99-92FE-68CB7DD7CAA4}" destId="{FE5B420D-F1F9-4470-B8E6-780D707CFE17}" srcOrd="0" destOrd="0" presId="urn:microsoft.com/office/officeart/2005/8/layout/chevron2"/>
    <dgm:cxn modelId="{DA8F65B5-47AE-4575-8B5F-BBF20AD707C6}" type="presParOf" srcId="{A30257E5-26D1-49B7-A6AE-ECEBC249D03B}" destId="{E0A36F1C-E5A1-4B8E-B2F6-8D8542F6AFCF}" srcOrd="0" destOrd="0" presId="urn:microsoft.com/office/officeart/2005/8/layout/chevron2"/>
    <dgm:cxn modelId="{2B0E6E0E-1FBD-4AE7-8E1B-2536116D8FF2}" type="presParOf" srcId="{E0A36F1C-E5A1-4B8E-B2F6-8D8542F6AFCF}" destId="{CCC302EA-C6EE-4AA7-89A8-93B17F31AAFB}" srcOrd="0" destOrd="0" presId="urn:microsoft.com/office/officeart/2005/8/layout/chevron2"/>
    <dgm:cxn modelId="{40126784-7AFB-4EFD-A65A-F2AA0F4D93E0}" type="presParOf" srcId="{E0A36F1C-E5A1-4B8E-B2F6-8D8542F6AFCF}" destId="{2FD3E13E-062D-44F0-8208-035C1DD1BEEF}" srcOrd="1" destOrd="0" presId="urn:microsoft.com/office/officeart/2005/8/layout/chevron2"/>
    <dgm:cxn modelId="{C76983C7-8950-4B33-B654-F90F60134A47}" type="presParOf" srcId="{A30257E5-26D1-49B7-A6AE-ECEBC249D03B}" destId="{DF023F07-F929-4FC5-AA63-AC4FFC841046}" srcOrd="1" destOrd="0" presId="urn:microsoft.com/office/officeart/2005/8/layout/chevron2"/>
    <dgm:cxn modelId="{23EBBA78-3D47-4B8E-BD5E-BD4B7F1AAD17}" type="presParOf" srcId="{A30257E5-26D1-49B7-A6AE-ECEBC249D03B}" destId="{2D7B3A99-0E80-479D-ADCE-F91065F06C4E}" srcOrd="2" destOrd="0" presId="urn:microsoft.com/office/officeart/2005/8/layout/chevron2"/>
    <dgm:cxn modelId="{D9C59DF6-F3B9-40E4-B4FB-7E4BA21A1D76}" type="presParOf" srcId="{2D7B3A99-0E80-479D-ADCE-F91065F06C4E}" destId="{FE5B420D-F1F9-4470-B8E6-780D707CFE17}" srcOrd="0" destOrd="0" presId="urn:microsoft.com/office/officeart/2005/8/layout/chevron2"/>
    <dgm:cxn modelId="{D33AC73D-56CE-4396-A8FB-E7FE0F0FF5AC}" type="presParOf" srcId="{2D7B3A99-0E80-479D-ADCE-F91065F06C4E}" destId="{F44D3143-5C7B-493B-9664-E1CF4AF1911E}" srcOrd="1" destOrd="0" presId="urn:microsoft.com/office/officeart/2005/8/layout/chevron2"/>
    <dgm:cxn modelId="{4B3F6528-F86E-4D1D-8FED-55BE4660131D}" type="presParOf" srcId="{A30257E5-26D1-49B7-A6AE-ECEBC249D03B}" destId="{09447050-B6F4-4208-BED6-913864165CD8}" srcOrd="3" destOrd="0" presId="urn:microsoft.com/office/officeart/2005/8/layout/chevron2"/>
    <dgm:cxn modelId="{8FB2BEC3-5646-470F-88DB-247773C1CF73}" type="presParOf" srcId="{A30257E5-26D1-49B7-A6AE-ECEBC249D03B}" destId="{50B9CE71-2319-41B4-8DE8-7F579751B825}" srcOrd="4" destOrd="0" presId="urn:microsoft.com/office/officeart/2005/8/layout/chevron2"/>
    <dgm:cxn modelId="{B7401425-97FB-44D0-B744-6E62651ED4B5}" type="presParOf" srcId="{50B9CE71-2319-41B4-8DE8-7F579751B825}" destId="{C1C58BFA-D691-4BC6-807B-E1DC7963014C}" srcOrd="0" destOrd="0" presId="urn:microsoft.com/office/officeart/2005/8/layout/chevron2"/>
    <dgm:cxn modelId="{A6AC52E5-1D0F-4139-8E01-1CD87181F82F}" type="presParOf" srcId="{50B9CE71-2319-41B4-8DE8-7F579751B825}" destId="{E379A48F-6B02-4B8C-9F24-2F3E725CDB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F252618-5A2E-4090-9D45-E80D6820787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FR"/>
        </a:p>
      </dgm:t>
    </dgm:pt>
    <dgm:pt modelId="{CC87BFAE-6E39-47E9-BFA7-63DD3343C4E2}">
      <dgm:prSet phldrT="[Texte]"/>
      <dgm:spPr/>
      <dgm:t>
        <a:bodyPr/>
        <a:lstStyle/>
        <a:p>
          <a:r>
            <a:rPr lang="fr-FR" dirty="0" smtClean="0"/>
            <a:t>1ere phase </a:t>
          </a:r>
          <a:endParaRPr lang="fr-FR" dirty="0"/>
        </a:p>
      </dgm:t>
    </dgm:pt>
    <dgm:pt modelId="{AA7B96F3-5B99-4053-BF54-1B9D45FABB10}" type="parTrans" cxnId="{AD56EF6B-46A6-4557-AE0C-94204F79FABB}">
      <dgm:prSet/>
      <dgm:spPr/>
      <dgm:t>
        <a:bodyPr/>
        <a:lstStyle/>
        <a:p>
          <a:endParaRPr lang="fr-FR"/>
        </a:p>
      </dgm:t>
    </dgm:pt>
    <dgm:pt modelId="{D3DE2B26-E5A3-485A-B267-AE8AB3B491B0}" type="sibTrans" cxnId="{AD56EF6B-46A6-4557-AE0C-94204F79FABB}">
      <dgm:prSet/>
      <dgm:spPr/>
      <dgm:t>
        <a:bodyPr/>
        <a:lstStyle/>
        <a:p>
          <a:endParaRPr lang="fr-FR"/>
        </a:p>
      </dgm:t>
    </dgm:pt>
    <dgm:pt modelId="{E6EAC248-47C0-4870-86A0-62C2BECFB247}">
      <dgm:prSet phldrT="[Texte]" custT="1"/>
      <dgm:spPr/>
      <dgm:t>
        <a:bodyPr/>
        <a:lstStyle/>
        <a:p>
          <a:r>
            <a:rPr lang="fr-FR" sz="1300" dirty="0" smtClean="0"/>
            <a:t>1962/1975 </a:t>
          </a:r>
          <a:r>
            <a:rPr lang="fr-FR" sz="1800" b="1" dirty="0" smtClean="0"/>
            <a:t>oubli organisé:, déni  </a:t>
          </a:r>
          <a:r>
            <a:rPr lang="fr-FR" sz="1300" dirty="0" smtClean="0"/>
            <a:t>épisode traumatisant et douloureux «  la guerre sans nom »</a:t>
          </a:r>
          <a:endParaRPr lang="fr-FR" sz="1300" dirty="0"/>
        </a:p>
      </dgm:t>
    </dgm:pt>
    <dgm:pt modelId="{3446CFF0-C6D1-4422-98F5-161F9935CA1D}" type="parTrans" cxnId="{B7CC5ACF-E1E6-44E6-A2FD-24640ED1E42D}">
      <dgm:prSet/>
      <dgm:spPr/>
      <dgm:t>
        <a:bodyPr/>
        <a:lstStyle/>
        <a:p>
          <a:endParaRPr lang="fr-FR"/>
        </a:p>
      </dgm:t>
    </dgm:pt>
    <dgm:pt modelId="{2B8D89B4-0061-450B-AC97-2648876BAF60}" type="sibTrans" cxnId="{B7CC5ACF-E1E6-44E6-A2FD-24640ED1E42D}">
      <dgm:prSet/>
      <dgm:spPr/>
      <dgm:t>
        <a:bodyPr/>
        <a:lstStyle/>
        <a:p>
          <a:endParaRPr lang="fr-FR"/>
        </a:p>
      </dgm:t>
    </dgm:pt>
    <dgm:pt modelId="{C52C7403-1FBE-422B-ABEF-90C511187B0D}">
      <dgm:prSet phldrT="[Texte]"/>
      <dgm:spPr/>
      <dgm:t>
        <a:bodyPr/>
        <a:lstStyle/>
        <a:p>
          <a:r>
            <a:rPr lang="fr-FR" sz="1300" dirty="0" smtClean="0"/>
            <a:t>Lois d’amnistie pour les actes commis en temps de guerre </a:t>
          </a:r>
          <a:endParaRPr lang="fr-FR" sz="1300" dirty="0"/>
        </a:p>
      </dgm:t>
    </dgm:pt>
    <dgm:pt modelId="{9EF13498-5E38-419E-8932-0DE976D397A3}" type="parTrans" cxnId="{263BCC75-7358-4E41-AAD2-CF36B64FCF74}">
      <dgm:prSet/>
      <dgm:spPr/>
      <dgm:t>
        <a:bodyPr/>
        <a:lstStyle/>
        <a:p>
          <a:endParaRPr lang="fr-FR"/>
        </a:p>
      </dgm:t>
    </dgm:pt>
    <dgm:pt modelId="{2CE98D7E-DA81-492C-96CB-56FDB4EE7289}" type="sibTrans" cxnId="{263BCC75-7358-4E41-AAD2-CF36B64FCF74}">
      <dgm:prSet/>
      <dgm:spPr/>
      <dgm:t>
        <a:bodyPr/>
        <a:lstStyle/>
        <a:p>
          <a:endParaRPr lang="fr-FR"/>
        </a:p>
      </dgm:t>
    </dgm:pt>
    <dgm:pt modelId="{5B03EB92-FAE7-4E36-93E4-D2F24BB3E690}">
      <dgm:prSet phldrT="[Texte]"/>
      <dgm:spPr/>
      <dgm:t>
        <a:bodyPr/>
        <a:lstStyle/>
        <a:p>
          <a:r>
            <a:rPr lang="fr-FR" dirty="0" smtClean="0"/>
            <a:t>2</a:t>
          </a:r>
          <a:r>
            <a:rPr lang="fr-FR" baseline="30000" dirty="0" smtClean="0"/>
            <a:t>e</a:t>
          </a:r>
          <a:r>
            <a:rPr lang="fr-FR" dirty="0" smtClean="0"/>
            <a:t> phase </a:t>
          </a:r>
          <a:endParaRPr lang="fr-FR" dirty="0"/>
        </a:p>
      </dgm:t>
    </dgm:pt>
    <dgm:pt modelId="{4BB78B86-5C1A-41A0-AF92-EF01A5B699B7}" type="parTrans" cxnId="{9B2565A2-95F7-48D2-AC29-F64C49C22C17}">
      <dgm:prSet/>
      <dgm:spPr/>
      <dgm:t>
        <a:bodyPr/>
        <a:lstStyle/>
        <a:p>
          <a:endParaRPr lang="fr-FR"/>
        </a:p>
      </dgm:t>
    </dgm:pt>
    <dgm:pt modelId="{0BAAEA69-6F7B-4152-B57E-6A873543A5CB}" type="sibTrans" cxnId="{9B2565A2-95F7-48D2-AC29-F64C49C22C17}">
      <dgm:prSet/>
      <dgm:spPr/>
      <dgm:t>
        <a:bodyPr/>
        <a:lstStyle/>
        <a:p>
          <a:endParaRPr lang="fr-FR"/>
        </a:p>
      </dgm:t>
    </dgm:pt>
    <dgm:pt modelId="{DFC48A96-5B26-43A0-9699-D7621EE97EEA}">
      <dgm:prSet phldrT="[Texte]" custT="1"/>
      <dgm:spPr/>
      <dgm:t>
        <a:bodyPr/>
        <a:lstStyle/>
        <a:p>
          <a:r>
            <a:rPr lang="fr-FR" sz="1300" dirty="0" smtClean="0"/>
            <a:t>1975/ début des années 90: </a:t>
          </a:r>
          <a:r>
            <a:rPr lang="fr-FR" sz="1800" b="1" dirty="0" smtClean="0"/>
            <a:t>un tournant</a:t>
          </a:r>
          <a:endParaRPr lang="fr-FR" sz="1800" b="1" dirty="0"/>
        </a:p>
      </dgm:t>
    </dgm:pt>
    <dgm:pt modelId="{D1DEE2FB-F8C3-43FC-A07F-B9F325881C6B}" type="parTrans" cxnId="{F5AB8F16-1AC4-410E-9409-AA3C9F64612D}">
      <dgm:prSet/>
      <dgm:spPr/>
      <dgm:t>
        <a:bodyPr/>
        <a:lstStyle/>
        <a:p>
          <a:endParaRPr lang="fr-FR"/>
        </a:p>
      </dgm:t>
    </dgm:pt>
    <dgm:pt modelId="{C4AB16C7-090B-4C95-A999-9E75EE24343B}" type="sibTrans" cxnId="{F5AB8F16-1AC4-410E-9409-AA3C9F64612D}">
      <dgm:prSet/>
      <dgm:spPr/>
      <dgm:t>
        <a:bodyPr/>
        <a:lstStyle/>
        <a:p>
          <a:endParaRPr lang="fr-FR"/>
        </a:p>
      </dgm:t>
    </dgm:pt>
    <dgm:pt modelId="{7066FE52-2B84-45AB-98A8-A5EFBF602DE0}">
      <dgm:prSet phldrT="[Texte]"/>
      <dgm:spPr/>
      <dgm:t>
        <a:bodyPr/>
        <a:lstStyle/>
        <a:p>
          <a:r>
            <a:rPr lang="fr-FR" sz="1300" dirty="0" smtClean="0"/>
            <a:t>Publications de travaux historiens ( B. Stora/ G </a:t>
          </a:r>
          <a:r>
            <a:rPr lang="fr-FR" sz="1300" dirty="0" err="1" smtClean="0"/>
            <a:t>Pervillé</a:t>
          </a:r>
          <a:r>
            <a:rPr lang="fr-FR" sz="1300" dirty="0" smtClean="0"/>
            <a:t> )</a:t>
          </a:r>
          <a:endParaRPr lang="fr-FR" sz="1300" dirty="0"/>
        </a:p>
      </dgm:t>
    </dgm:pt>
    <dgm:pt modelId="{13F9B0E6-556D-4546-98F2-90DBA02D9B2D}" type="parTrans" cxnId="{614CA2A2-FB82-4A89-9071-94A93DC818C8}">
      <dgm:prSet/>
      <dgm:spPr/>
      <dgm:t>
        <a:bodyPr/>
        <a:lstStyle/>
        <a:p>
          <a:endParaRPr lang="fr-FR"/>
        </a:p>
      </dgm:t>
    </dgm:pt>
    <dgm:pt modelId="{28BB4342-E0A7-4CEA-B1C0-D25CFCCD39BD}" type="sibTrans" cxnId="{614CA2A2-FB82-4A89-9071-94A93DC818C8}">
      <dgm:prSet/>
      <dgm:spPr/>
      <dgm:t>
        <a:bodyPr/>
        <a:lstStyle/>
        <a:p>
          <a:endParaRPr lang="fr-FR"/>
        </a:p>
      </dgm:t>
    </dgm:pt>
    <dgm:pt modelId="{3796F4EA-8351-46D6-A829-54A613C2FC0D}">
      <dgm:prSet phldrT="[Texte]"/>
      <dgm:spPr/>
      <dgm:t>
        <a:bodyPr/>
        <a:lstStyle/>
        <a:p>
          <a:r>
            <a:rPr lang="fr-FR" dirty="0" smtClean="0"/>
            <a:t>3</a:t>
          </a:r>
          <a:r>
            <a:rPr lang="fr-FR" baseline="30000" dirty="0" smtClean="0"/>
            <a:t>e</a:t>
          </a:r>
          <a:r>
            <a:rPr lang="fr-FR" dirty="0" smtClean="0"/>
            <a:t> phase </a:t>
          </a:r>
          <a:endParaRPr lang="fr-FR" dirty="0"/>
        </a:p>
      </dgm:t>
    </dgm:pt>
    <dgm:pt modelId="{E275BAAF-614F-4521-AB62-55861FFA86A7}" type="parTrans" cxnId="{65BEB970-130F-464D-A890-4E86B941A5E7}">
      <dgm:prSet/>
      <dgm:spPr/>
      <dgm:t>
        <a:bodyPr/>
        <a:lstStyle/>
        <a:p>
          <a:endParaRPr lang="fr-FR"/>
        </a:p>
      </dgm:t>
    </dgm:pt>
    <dgm:pt modelId="{3833816C-CE2A-4CB1-A0F3-EB913900C602}" type="sibTrans" cxnId="{65BEB970-130F-464D-A890-4E86B941A5E7}">
      <dgm:prSet/>
      <dgm:spPr/>
      <dgm:t>
        <a:bodyPr/>
        <a:lstStyle/>
        <a:p>
          <a:endParaRPr lang="fr-FR"/>
        </a:p>
      </dgm:t>
    </dgm:pt>
    <dgm:pt modelId="{9E580553-BBBE-4B9E-8798-1591A3F0836E}">
      <dgm:prSet phldrT="[Texte]" custT="1"/>
      <dgm:spPr/>
      <dgm:t>
        <a:bodyPr/>
        <a:lstStyle/>
        <a:p>
          <a:r>
            <a:rPr lang="fr-FR" sz="1300" dirty="0" smtClean="0"/>
            <a:t>Depuis les années90: de </a:t>
          </a:r>
          <a:r>
            <a:rPr lang="fr-FR" sz="1800" b="1" dirty="0" smtClean="0"/>
            <a:t>nouveaux enjeux </a:t>
          </a:r>
          <a:endParaRPr lang="fr-FR" sz="1800" b="1" dirty="0"/>
        </a:p>
      </dgm:t>
    </dgm:pt>
    <dgm:pt modelId="{B7990D0C-2D77-428C-A239-F2B8FCA10356}" type="parTrans" cxnId="{B2BA6BB6-7A0D-4117-88E8-E67FDA4EE034}">
      <dgm:prSet/>
      <dgm:spPr/>
      <dgm:t>
        <a:bodyPr/>
        <a:lstStyle/>
        <a:p>
          <a:endParaRPr lang="fr-FR"/>
        </a:p>
      </dgm:t>
    </dgm:pt>
    <dgm:pt modelId="{432C56F2-08B9-46C0-B575-9D4E033CF5D1}" type="sibTrans" cxnId="{B2BA6BB6-7A0D-4117-88E8-E67FDA4EE034}">
      <dgm:prSet/>
      <dgm:spPr/>
      <dgm:t>
        <a:bodyPr/>
        <a:lstStyle/>
        <a:p>
          <a:endParaRPr lang="fr-FR"/>
        </a:p>
      </dgm:t>
    </dgm:pt>
    <dgm:pt modelId="{6714C309-C9A1-4AF1-8A11-95B4DD52CBEF}">
      <dgm:prSet phldrT="[Texte]"/>
      <dgm:spPr/>
      <dgm:t>
        <a:bodyPr/>
        <a:lstStyle/>
        <a:p>
          <a:r>
            <a:rPr lang="fr-FR" sz="1300" dirty="0" smtClean="0"/>
            <a:t>Reconnaissance: un nom, en 1999   des dates de commémoration, fin de l’occultation de la question de la torture ( travaux de R Branche) et </a:t>
          </a:r>
          <a:r>
            <a:rPr lang="fr-FR" sz="1300" dirty="0" err="1" smtClean="0"/>
            <a:t>sylvie</a:t>
          </a:r>
          <a:r>
            <a:rPr lang="fr-FR" sz="1300" dirty="0" smtClean="0"/>
            <a:t> </a:t>
          </a:r>
          <a:r>
            <a:rPr lang="fr-FR" sz="1300" dirty="0" err="1" smtClean="0"/>
            <a:t>Thenaud</a:t>
          </a:r>
          <a:r>
            <a:rPr lang="fr-FR" sz="1300" dirty="0" smtClean="0"/>
            <a:t> sur la justice </a:t>
          </a:r>
          <a:endParaRPr lang="fr-FR" sz="1300" dirty="0"/>
        </a:p>
      </dgm:t>
    </dgm:pt>
    <dgm:pt modelId="{458FB7C3-7FDD-4EB7-8C8B-C751778F934C}" type="parTrans" cxnId="{616D1723-8A8B-4E1C-8DEB-B735A5D76BD6}">
      <dgm:prSet/>
      <dgm:spPr/>
      <dgm:t>
        <a:bodyPr/>
        <a:lstStyle/>
        <a:p>
          <a:endParaRPr lang="fr-FR"/>
        </a:p>
      </dgm:t>
    </dgm:pt>
    <dgm:pt modelId="{A903F7B4-C0BE-4979-8F68-266B37098AA2}" type="sibTrans" cxnId="{616D1723-8A8B-4E1C-8DEB-B735A5D76BD6}">
      <dgm:prSet/>
      <dgm:spPr/>
      <dgm:t>
        <a:bodyPr/>
        <a:lstStyle/>
        <a:p>
          <a:endParaRPr lang="fr-FR"/>
        </a:p>
      </dgm:t>
    </dgm:pt>
    <dgm:pt modelId="{292FB9D8-BE3E-4397-ADAC-516F286EBDCD}">
      <dgm:prSet phldrT="[Texte]"/>
      <dgm:spPr/>
      <dgm:t>
        <a:bodyPr/>
        <a:lstStyle/>
        <a:p>
          <a:r>
            <a:rPr lang="fr-FR" sz="1300" dirty="0" smtClean="0"/>
            <a:t>1</a:t>
          </a:r>
          <a:r>
            <a:rPr lang="fr-FR" sz="1300" baseline="30000" dirty="0" smtClean="0"/>
            <a:t>er</a:t>
          </a:r>
          <a:r>
            <a:rPr lang="fr-FR" sz="1300" dirty="0" smtClean="0"/>
            <a:t> colloque  sur le guerre d’Algérie </a:t>
          </a:r>
          <a:endParaRPr lang="fr-FR" sz="1300" dirty="0"/>
        </a:p>
      </dgm:t>
    </dgm:pt>
    <dgm:pt modelId="{76D44AA6-9270-4B18-B76E-E5DDF4D2A450}" type="parTrans" cxnId="{7CA87147-5C6F-4B35-8BA6-A8E6C7096BD7}">
      <dgm:prSet/>
      <dgm:spPr/>
      <dgm:t>
        <a:bodyPr/>
        <a:lstStyle/>
        <a:p>
          <a:endParaRPr lang="fr-FR"/>
        </a:p>
      </dgm:t>
    </dgm:pt>
    <dgm:pt modelId="{F04B6F70-1BDE-4AF0-BFAA-FC1A7A735219}" type="sibTrans" cxnId="{7CA87147-5C6F-4B35-8BA6-A8E6C7096BD7}">
      <dgm:prSet/>
      <dgm:spPr/>
      <dgm:t>
        <a:bodyPr/>
        <a:lstStyle/>
        <a:p>
          <a:endParaRPr lang="fr-FR"/>
        </a:p>
      </dgm:t>
    </dgm:pt>
    <dgm:pt modelId="{3D5AF9CF-8049-483C-BEFF-DCEC79504CD0}">
      <dgm:prSet phldrT="[Texte]"/>
      <dgm:spPr/>
      <dgm:t>
        <a:bodyPr/>
        <a:lstStyle/>
        <a:p>
          <a:r>
            <a:rPr lang="fr-FR" sz="1300" dirty="0" smtClean="0"/>
            <a:t>Période de l’</a:t>
          </a:r>
          <a:r>
            <a:rPr lang="fr-FR" sz="1300" dirty="0" err="1" smtClean="0"/>
            <a:t>entre-soi</a:t>
          </a:r>
          <a:r>
            <a:rPr lang="fr-FR" sz="1300" dirty="0" smtClean="0"/>
            <a:t> </a:t>
          </a:r>
          <a:endParaRPr lang="fr-FR" sz="1300" dirty="0"/>
        </a:p>
      </dgm:t>
    </dgm:pt>
    <dgm:pt modelId="{CC67BDE3-CB16-4557-8573-844658198C86}" type="parTrans" cxnId="{9B963A90-2901-4D1E-A337-AD235507CA1B}">
      <dgm:prSet/>
      <dgm:spPr/>
      <dgm:t>
        <a:bodyPr/>
        <a:lstStyle/>
        <a:p>
          <a:endParaRPr lang="fr-FR"/>
        </a:p>
      </dgm:t>
    </dgm:pt>
    <dgm:pt modelId="{DBC86A92-21B7-4DB8-A996-B44A61C33AF1}" type="sibTrans" cxnId="{9B963A90-2901-4D1E-A337-AD235507CA1B}">
      <dgm:prSet/>
      <dgm:spPr/>
      <dgm:t>
        <a:bodyPr/>
        <a:lstStyle/>
        <a:p>
          <a:endParaRPr lang="fr-FR"/>
        </a:p>
      </dgm:t>
    </dgm:pt>
    <dgm:pt modelId="{ADCE6684-22D4-4392-975F-10C3994A1FF8}">
      <dgm:prSet phldrT="[Texte]"/>
      <dgm:spPr/>
      <dgm:t>
        <a:bodyPr/>
        <a:lstStyle/>
        <a:p>
          <a:r>
            <a:rPr lang="fr-FR" sz="1300" dirty="0" smtClean="0"/>
            <a:t>Inauguration de lieux : mémorial national de la guerre d’Algérie et des combats du Maroc et de la Tunisie </a:t>
          </a:r>
          <a:endParaRPr lang="fr-FR" sz="1300" dirty="0"/>
        </a:p>
      </dgm:t>
    </dgm:pt>
    <dgm:pt modelId="{156E3D64-24E0-4B12-AEDA-B90B595C7B84}" type="parTrans" cxnId="{890EC217-A1C7-4B4D-86BE-362DE1B2D9CF}">
      <dgm:prSet/>
      <dgm:spPr/>
      <dgm:t>
        <a:bodyPr/>
        <a:lstStyle/>
        <a:p>
          <a:endParaRPr lang="fr-FR"/>
        </a:p>
      </dgm:t>
    </dgm:pt>
    <dgm:pt modelId="{FC0ADD93-A387-404F-A096-AC21D3E2125E}" type="sibTrans" cxnId="{890EC217-A1C7-4B4D-86BE-362DE1B2D9CF}">
      <dgm:prSet/>
      <dgm:spPr/>
      <dgm:t>
        <a:bodyPr/>
        <a:lstStyle/>
        <a:p>
          <a:endParaRPr lang="fr-FR"/>
        </a:p>
      </dgm:t>
    </dgm:pt>
    <dgm:pt modelId="{41584682-CE1D-4EDF-8C4E-29AD5F2C0AEC}">
      <dgm:prSet phldrT="[Texte]"/>
      <dgm:spPr/>
      <dgm:t>
        <a:bodyPr/>
        <a:lstStyle/>
        <a:p>
          <a:r>
            <a:rPr lang="fr-FR" sz="1300" dirty="0" smtClean="0"/>
            <a:t>Reconnaissance de la répression du  17 octobre 1961</a:t>
          </a:r>
          <a:endParaRPr lang="fr-FR" sz="1300" dirty="0"/>
        </a:p>
      </dgm:t>
    </dgm:pt>
    <dgm:pt modelId="{A30151A1-CFB7-4C62-BCA8-5ACB89B41EDD}" type="parTrans" cxnId="{017B0D20-DD37-4AC3-8F18-04607615C7D5}">
      <dgm:prSet/>
      <dgm:spPr/>
      <dgm:t>
        <a:bodyPr/>
        <a:lstStyle/>
        <a:p>
          <a:endParaRPr lang="fr-FR"/>
        </a:p>
      </dgm:t>
    </dgm:pt>
    <dgm:pt modelId="{AC66D420-BFE1-4311-B097-81F841F351DB}" type="sibTrans" cxnId="{017B0D20-DD37-4AC3-8F18-04607615C7D5}">
      <dgm:prSet/>
      <dgm:spPr/>
      <dgm:t>
        <a:bodyPr/>
        <a:lstStyle/>
        <a:p>
          <a:endParaRPr lang="fr-FR"/>
        </a:p>
      </dgm:t>
    </dgm:pt>
    <dgm:pt modelId="{9C008221-A030-4DF9-A13E-BE108AF48119}" type="pres">
      <dgm:prSet presAssocID="{EF252618-5A2E-4090-9D45-E80D68207871}" presName="Name0" presStyleCnt="0">
        <dgm:presLayoutVars>
          <dgm:dir/>
          <dgm:animLvl val="lvl"/>
          <dgm:resizeHandles val="exact"/>
        </dgm:presLayoutVars>
      </dgm:prSet>
      <dgm:spPr/>
      <dgm:t>
        <a:bodyPr/>
        <a:lstStyle/>
        <a:p>
          <a:endParaRPr lang="fr-FR"/>
        </a:p>
      </dgm:t>
    </dgm:pt>
    <dgm:pt modelId="{C97291F3-B966-4B27-AA6D-2C054B21614C}" type="pres">
      <dgm:prSet presAssocID="{EF252618-5A2E-4090-9D45-E80D68207871}" presName="tSp" presStyleCnt="0"/>
      <dgm:spPr/>
    </dgm:pt>
    <dgm:pt modelId="{5B108784-6627-4952-A6DF-E20E39C9ADA5}" type="pres">
      <dgm:prSet presAssocID="{EF252618-5A2E-4090-9D45-E80D68207871}" presName="bSp" presStyleCnt="0"/>
      <dgm:spPr/>
    </dgm:pt>
    <dgm:pt modelId="{9959F4EE-1C5F-4B48-A8F6-B61E3F85FD9F}" type="pres">
      <dgm:prSet presAssocID="{EF252618-5A2E-4090-9D45-E80D68207871}" presName="process" presStyleCnt="0"/>
      <dgm:spPr/>
    </dgm:pt>
    <dgm:pt modelId="{719673FD-0381-49F2-AB66-8502A7AD777B}" type="pres">
      <dgm:prSet presAssocID="{CC87BFAE-6E39-47E9-BFA7-63DD3343C4E2}" presName="composite1" presStyleCnt="0"/>
      <dgm:spPr/>
    </dgm:pt>
    <dgm:pt modelId="{548F9D9B-40B7-4C08-9C41-5ACCF18FDF3A}" type="pres">
      <dgm:prSet presAssocID="{CC87BFAE-6E39-47E9-BFA7-63DD3343C4E2}" presName="dummyNode1" presStyleLbl="node1" presStyleIdx="0" presStyleCnt="3"/>
      <dgm:spPr/>
    </dgm:pt>
    <dgm:pt modelId="{CAC685C8-7751-4BF4-8F91-4C13C74EC478}" type="pres">
      <dgm:prSet presAssocID="{CC87BFAE-6E39-47E9-BFA7-63DD3343C4E2}" presName="childNode1" presStyleLbl="bgAcc1" presStyleIdx="0" presStyleCnt="3" custScaleX="106691" custLinFactNeighborX="-220" custLinFactNeighborY="-7255">
        <dgm:presLayoutVars>
          <dgm:bulletEnabled val="1"/>
        </dgm:presLayoutVars>
      </dgm:prSet>
      <dgm:spPr/>
      <dgm:t>
        <a:bodyPr/>
        <a:lstStyle/>
        <a:p>
          <a:endParaRPr lang="fr-FR"/>
        </a:p>
      </dgm:t>
    </dgm:pt>
    <dgm:pt modelId="{71440FF0-C8EB-4993-8B8B-4E7143FEDED9}" type="pres">
      <dgm:prSet presAssocID="{CC87BFAE-6E39-47E9-BFA7-63DD3343C4E2}" presName="childNode1tx" presStyleLbl="bgAcc1" presStyleIdx="0" presStyleCnt="3">
        <dgm:presLayoutVars>
          <dgm:bulletEnabled val="1"/>
        </dgm:presLayoutVars>
      </dgm:prSet>
      <dgm:spPr/>
      <dgm:t>
        <a:bodyPr/>
        <a:lstStyle/>
        <a:p>
          <a:endParaRPr lang="fr-FR"/>
        </a:p>
      </dgm:t>
    </dgm:pt>
    <dgm:pt modelId="{24EA17C2-B763-48D0-AE84-29B87BEFA057}" type="pres">
      <dgm:prSet presAssocID="{CC87BFAE-6E39-47E9-BFA7-63DD3343C4E2}" presName="parentNode1" presStyleLbl="node1" presStyleIdx="0" presStyleCnt="3" custLinFactNeighborX="1402" custLinFactNeighborY="42359">
        <dgm:presLayoutVars>
          <dgm:chMax val="1"/>
          <dgm:bulletEnabled val="1"/>
        </dgm:presLayoutVars>
      </dgm:prSet>
      <dgm:spPr/>
      <dgm:t>
        <a:bodyPr/>
        <a:lstStyle/>
        <a:p>
          <a:endParaRPr lang="fr-FR"/>
        </a:p>
      </dgm:t>
    </dgm:pt>
    <dgm:pt modelId="{4E34D126-7B68-4CFD-A47B-C5DC2045B27F}" type="pres">
      <dgm:prSet presAssocID="{CC87BFAE-6E39-47E9-BFA7-63DD3343C4E2}" presName="connSite1" presStyleCnt="0"/>
      <dgm:spPr/>
    </dgm:pt>
    <dgm:pt modelId="{7B39556C-634F-496F-9C1B-DDB659405C11}" type="pres">
      <dgm:prSet presAssocID="{D3DE2B26-E5A3-485A-B267-AE8AB3B491B0}" presName="Name9" presStyleLbl="sibTrans2D1" presStyleIdx="0" presStyleCnt="2"/>
      <dgm:spPr/>
      <dgm:t>
        <a:bodyPr/>
        <a:lstStyle/>
        <a:p>
          <a:endParaRPr lang="fr-FR"/>
        </a:p>
      </dgm:t>
    </dgm:pt>
    <dgm:pt modelId="{E0484FB7-DB11-4B1B-A6EE-12D6419C4D87}" type="pres">
      <dgm:prSet presAssocID="{5B03EB92-FAE7-4E36-93E4-D2F24BB3E690}" presName="composite2" presStyleCnt="0"/>
      <dgm:spPr/>
    </dgm:pt>
    <dgm:pt modelId="{BCA45463-88D5-49CB-8C31-68342268A756}" type="pres">
      <dgm:prSet presAssocID="{5B03EB92-FAE7-4E36-93E4-D2F24BB3E690}" presName="dummyNode2" presStyleLbl="node1" presStyleIdx="0" presStyleCnt="3"/>
      <dgm:spPr/>
    </dgm:pt>
    <dgm:pt modelId="{16767B44-FA35-45E3-9864-CC7596AD39A5}" type="pres">
      <dgm:prSet presAssocID="{5B03EB92-FAE7-4E36-93E4-D2F24BB3E690}" presName="childNode2" presStyleLbl="bgAcc1" presStyleIdx="1" presStyleCnt="3" custScaleX="108832" custScaleY="111025" custLinFactNeighborX="-2494" custLinFactNeighborY="-3073">
        <dgm:presLayoutVars>
          <dgm:bulletEnabled val="1"/>
        </dgm:presLayoutVars>
      </dgm:prSet>
      <dgm:spPr/>
      <dgm:t>
        <a:bodyPr/>
        <a:lstStyle/>
        <a:p>
          <a:endParaRPr lang="fr-FR"/>
        </a:p>
      </dgm:t>
    </dgm:pt>
    <dgm:pt modelId="{D55F4ADD-3AA8-4FCC-BCEA-EF5EED6F85CD}" type="pres">
      <dgm:prSet presAssocID="{5B03EB92-FAE7-4E36-93E4-D2F24BB3E690}" presName="childNode2tx" presStyleLbl="bgAcc1" presStyleIdx="1" presStyleCnt="3">
        <dgm:presLayoutVars>
          <dgm:bulletEnabled val="1"/>
        </dgm:presLayoutVars>
      </dgm:prSet>
      <dgm:spPr/>
      <dgm:t>
        <a:bodyPr/>
        <a:lstStyle/>
        <a:p>
          <a:endParaRPr lang="fr-FR"/>
        </a:p>
      </dgm:t>
    </dgm:pt>
    <dgm:pt modelId="{B34F417A-1ECB-4FA0-B2D3-75EC95857835}" type="pres">
      <dgm:prSet presAssocID="{5B03EB92-FAE7-4E36-93E4-D2F24BB3E690}" presName="parentNode2" presStyleLbl="node1" presStyleIdx="1" presStyleCnt="3" custLinFactNeighborX="-3790" custLinFactNeighborY="-25907">
        <dgm:presLayoutVars>
          <dgm:chMax val="0"/>
          <dgm:bulletEnabled val="1"/>
        </dgm:presLayoutVars>
      </dgm:prSet>
      <dgm:spPr/>
      <dgm:t>
        <a:bodyPr/>
        <a:lstStyle/>
        <a:p>
          <a:endParaRPr lang="fr-FR"/>
        </a:p>
      </dgm:t>
    </dgm:pt>
    <dgm:pt modelId="{70CB33FB-D935-4716-857A-2A65BE838F13}" type="pres">
      <dgm:prSet presAssocID="{5B03EB92-FAE7-4E36-93E4-D2F24BB3E690}" presName="connSite2" presStyleCnt="0"/>
      <dgm:spPr/>
    </dgm:pt>
    <dgm:pt modelId="{44EBC940-1355-4FB0-8F27-7CBB03BA8051}" type="pres">
      <dgm:prSet presAssocID="{0BAAEA69-6F7B-4152-B57E-6A873543A5CB}" presName="Name18" presStyleLbl="sibTrans2D1" presStyleIdx="1" presStyleCnt="2"/>
      <dgm:spPr/>
      <dgm:t>
        <a:bodyPr/>
        <a:lstStyle/>
        <a:p>
          <a:endParaRPr lang="fr-FR"/>
        </a:p>
      </dgm:t>
    </dgm:pt>
    <dgm:pt modelId="{E674C4A5-F69F-4C76-BD77-78BD930F3594}" type="pres">
      <dgm:prSet presAssocID="{3796F4EA-8351-46D6-A829-54A613C2FC0D}" presName="composite1" presStyleCnt="0"/>
      <dgm:spPr/>
    </dgm:pt>
    <dgm:pt modelId="{BCD28021-EE82-4150-846B-DCF177F22DAE}" type="pres">
      <dgm:prSet presAssocID="{3796F4EA-8351-46D6-A829-54A613C2FC0D}" presName="dummyNode1" presStyleLbl="node1" presStyleIdx="1" presStyleCnt="3"/>
      <dgm:spPr/>
    </dgm:pt>
    <dgm:pt modelId="{D8338617-7594-4AAC-853B-6A4AD83DA014}" type="pres">
      <dgm:prSet presAssocID="{3796F4EA-8351-46D6-A829-54A613C2FC0D}" presName="childNode1" presStyleLbl="bgAcc1" presStyleIdx="2" presStyleCnt="3" custScaleX="127656" custScaleY="150837" custLinFactNeighborX="942" custLinFactNeighborY="-7252">
        <dgm:presLayoutVars>
          <dgm:bulletEnabled val="1"/>
        </dgm:presLayoutVars>
      </dgm:prSet>
      <dgm:spPr/>
      <dgm:t>
        <a:bodyPr/>
        <a:lstStyle/>
        <a:p>
          <a:endParaRPr lang="fr-FR"/>
        </a:p>
      </dgm:t>
    </dgm:pt>
    <dgm:pt modelId="{D87E095B-A555-4C4A-BA24-2D46D0D06117}" type="pres">
      <dgm:prSet presAssocID="{3796F4EA-8351-46D6-A829-54A613C2FC0D}" presName="childNode1tx" presStyleLbl="bgAcc1" presStyleIdx="2" presStyleCnt="3">
        <dgm:presLayoutVars>
          <dgm:bulletEnabled val="1"/>
        </dgm:presLayoutVars>
      </dgm:prSet>
      <dgm:spPr/>
      <dgm:t>
        <a:bodyPr/>
        <a:lstStyle/>
        <a:p>
          <a:endParaRPr lang="fr-FR"/>
        </a:p>
      </dgm:t>
    </dgm:pt>
    <dgm:pt modelId="{E90D0B30-DF9F-43A9-821F-AD026C2CDCD1}" type="pres">
      <dgm:prSet presAssocID="{3796F4EA-8351-46D6-A829-54A613C2FC0D}" presName="parentNode1" presStyleLbl="node1" presStyleIdx="2" presStyleCnt="3" custLinFactNeighborX="-163" custLinFactNeighborY="86838">
        <dgm:presLayoutVars>
          <dgm:chMax val="1"/>
          <dgm:bulletEnabled val="1"/>
        </dgm:presLayoutVars>
      </dgm:prSet>
      <dgm:spPr/>
      <dgm:t>
        <a:bodyPr/>
        <a:lstStyle/>
        <a:p>
          <a:endParaRPr lang="fr-FR"/>
        </a:p>
      </dgm:t>
    </dgm:pt>
    <dgm:pt modelId="{3A8E3CE9-7E41-45FE-BCB4-1C79ED08237F}" type="pres">
      <dgm:prSet presAssocID="{3796F4EA-8351-46D6-A829-54A613C2FC0D}" presName="connSite1" presStyleCnt="0"/>
      <dgm:spPr/>
    </dgm:pt>
  </dgm:ptLst>
  <dgm:cxnLst>
    <dgm:cxn modelId="{270AEB23-0415-4E00-93C1-978D93EA3448}" type="presOf" srcId="{3D5AF9CF-8049-483C-BEFF-DCEC79504CD0}" destId="{CAC685C8-7751-4BF4-8F91-4C13C74EC478}" srcOrd="0" destOrd="2" presId="urn:microsoft.com/office/officeart/2005/8/layout/hProcess4"/>
    <dgm:cxn modelId="{9B963A90-2901-4D1E-A337-AD235507CA1B}" srcId="{CC87BFAE-6E39-47E9-BFA7-63DD3343C4E2}" destId="{3D5AF9CF-8049-483C-BEFF-DCEC79504CD0}" srcOrd="2" destOrd="0" parTransId="{CC67BDE3-CB16-4557-8573-844658198C86}" sibTransId="{DBC86A92-21B7-4DB8-A996-B44A61C33AF1}"/>
    <dgm:cxn modelId="{DC138811-4B21-4C09-A27B-FEEFCF6E8DBC}" type="presOf" srcId="{C52C7403-1FBE-422B-ABEF-90C511187B0D}" destId="{71440FF0-C8EB-4993-8B8B-4E7143FEDED9}" srcOrd="1" destOrd="1" presId="urn:microsoft.com/office/officeart/2005/8/layout/hProcess4"/>
    <dgm:cxn modelId="{A040014F-C159-4236-93B9-63F8E0955AE0}" type="presOf" srcId="{3D5AF9CF-8049-483C-BEFF-DCEC79504CD0}" destId="{71440FF0-C8EB-4993-8B8B-4E7143FEDED9}" srcOrd="1" destOrd="2" presId="urn:microsoft.com/office/officeart/2005/8/layout/hProcess4"/>
    <dgm:cxn modelId="{65BEB970-130F-464D-A890-4E86B941A5E7}" srcId="{EF252618-5A2E-4090-9D45-E80D68207871}" destId="{3796F4EA-8351-46D6-A829-54A613C2FC0D}" srcOrd="2" destOrd="0" parTransId="{E275BAAF-614F-4521-AB62-55861FFA86A7}" sibTransId="{3833816C-CE2A-4CB1-A0F3-EB913900C602}"/>
    <dgm:cxn modelId="{B67D1714-59F2-426D-9274-900346FF5D1C}" type="presOf" srcId="{7066FE52-2B84-45AB-98A8-A5EFBF602DE0}" destId="{16767B44-FA35-45E3-9864-CC7596AD39A5}" srcOrd="0" destOrd="1" presId="urn:microsoft.com/office/officeart/2005/8/layout/hProcess4"/>
    <dgm:cxn modelId="{AD56EF6B-46A6-4557-AE0C-94204F79FABB}" srcId="{EF252618-5A2E-4090-9D45-E80D68207871}" destId="{CC87BFAE-6E39-47E9-BFA7-63DD3343C4E2}" srcOrd="0" destOrd="0" parTransId="{AA7B96F3-5B99-4053-BF54-1B9D45FABB10}" sibTransId="{D3DE2B26-E5A3-485A-B267-AE8AB3B491B0}"/>
    <dgm:cxn modelId="{E0E3B89C-27B9-4E18-A619-E9394D725E18}" type="presOf" srcId="{292FB9D8-BE3E-4397-ADAC-516F286EBDCD}" destId="{D55F4ADD-3AA8-4FCC-BCEA-EF5EED6F85CD}" srcOrd="1" destOrd="2" presId="urn:microsoft.com/office/officeart/2005/8/layout/hProcess4"/>
    <dgm:cxn modelId="{19074EEA-4D17-4E21-9C55-22D29810D0C0}" type="presOf" srcId="{41584682-CE1D-4EDF-8C4E-29AD5F2C0AEC}" destId="{D87E095B-A555-4C4A-BA24-2D46D0D06117}" srcOrd="1" destOrd="3" presId="urn:microsoft.com/office/officeart/2005/8/layout/hProcess4"/>
    <dgm:cxn modelId="{616D1723-8A8B-4E1C-8DEB-B735A5D76BD6}" srcId="{3796F4EA-8351-46D6-A829-54A613C2FC0D}" destId="{6714C309-C9A1-4AF1-8A11-95B4DD52CBEF}" srcOrd="1" destOrd="0" parTransId="{458FB7C3-7FDD-4EB7-8C8B-C751778F934C}" sibTransId="{A903F7B4-C0BE-4979-8F68-266B37098AA2}"/>
    <dgm:cxn modelId="{F5AB8F16-1AC4-410E-9409-AA3C9F64612D}" srcId="{5B03EB92-FAE7-4E36-93E4-D2F24BB3E690}" destId="{DFC48A96-5B26-43A0-9699-D7621EE97EEA}" srcOrd="0" destOrd="0" parTransId="{D1DEE2FB-F8C3-43FC-A07F-B9F325881C6B}" sibTransId="{C4AB16C7-090B-4C95-A999-9E75EE24343B}"/>
    <dgm:cxn modelId="{890EC217-A1C7-4B4D-86BE-362DE1B2D9CF}" srcId="{3796F4EA-8351-46D6-A829-54A613C2FC0D}" destId="{ADCE6684-22D4-4392-975F-10C3994A1FF8}" srcOrd="2" destOrd="0" parTransId="{156E3D64-24E0-4B12-AEDA-B90B595C7B84}" sibTransId="{FC0ADD93-A387-404F-A096-AC21D3E2125E}"/>
    <dgm:cxn modelId="{017B0D20-DD37-4AC3-8F18-04607615C7D5}" srcId="{3796F4EA-8351-46D6-A829-54A613C2FC0D}" destId="{41584682-CE1D-4EDF-8C4E-29AD5F2C0AEC}" srcOrd="3" destOrd="0" parTransId="{A30151A1-CFB7-4C62-BCA8-5ACB89B41EDD}" sibTransId="{AC66D420-BFE1-4311-B097-81F841F351DB}"/>
    <dgm:cxn modelId="{DAD4569E-9826-42E6-B4D3-C198EA49D315}" type="presOf" srcId="{E6EAC248-47C0-4870-86A0-62C2BECFB247}" destId="{CAC685C8-7751-4BF4-8F91-4C13C74EC478}" srcOrd="0" destOrd="0" presId="urn:microsoft.com/office/officeart/2005/8/layout/hProcess4"/>
    <dgm:cxn modelId="{FB219E11-000F-4092-93D7-A4D33227D351}" type="presOf" srcId="{D3DE2B26-E5A3-485A-B267-AE8AB3B491B0}" destId="{7B39556C-634F-496F-9C1B-DDB659405C11}" srcOrd="0" destOrd="0" presId="urn:microsoft.com/office/officeart/2005/8/layout/hProcess4"/>
    <dgm:cxn modelId="{221976DA-689E-4897-9646-D728457F9ADD}" type="presOf" srcId="{292FB9D8-BE3E-4397-ADAC-516F286EBDCD}" destId="{16767B44-FA35-45E3-9864-CC7596AD39A5}" srcOrd="0" destOrd="2" presId="urn:microsoft.com/office/officeart/2005/8/layout/hProcess4"/>
    <dgm:cxn modelId="{2FC5E354-77CF-42CC-838C-FD521F824059}" type="presOf" srcId="{9E580553-BBBE-4B9E-8798-1591A3F0836E}" destId="{D8338617-7594-4AAC-853B-6A4AD83DA014}" srcOrd="0" destOrd="0" presId="urn:microsoft.com/office/officeart/2005/8/layout/hProcess4"/>
    <dgm:cxn modelId="{661593E0-6B1D-4DD0-8EE8-A9B34D0D398F}" type="presOf" srcId="{6714C309-C9A1-4AF1-8A11-95B4DD52CBEF}" destId="{D87E095B-A555-4C4A-BA24-2D46D0D06117}" srcOrd="1" destOrd="1" presId="urn:microsoft.com/office/officeart/2005/8/layout/hProcess4"/>
    <dgm:cxn modelId="{1A8B45B2-BF54-4814-AF89-0E26F225EAE7}" type="presOf" srcId="{9E580553-BBBE-4B9E-8798-1591A3F0836E}" destId="{D87E095B-A555-4C4A-BA24-2D46D0D06117}" srcOrd="1" destOrd="0" presId="urn:microsoft.com/office/officeart/2005/8/layout/hProcess4"/>
    <dgm:cxn modelId="{9B3B19E0-0376-4176-BEF5-179276B728A4}" type="presOf" srcId="{7066FE52-2B84-45AB-98A8-A5EFBF602DE0}" destId="{D55F4ADD-3AA8-4FCC-BCEA-EF5EED6F85CD}" srcOrd="1" destOrd="1" presId="urn:microsoft.com/office/officeart/2005/8/layout/hProcess4"/>
    <dgm:cxn modelId="{25036FCA-D54C-4432-876F-0AADDB2122F8}" type="presOf" srcId="{3796F4EA-8351-46D6-A829-54A613C2FC0D}" destId="{E90D0B30-DF9F-43A9-821F-AD026C2CDCD1}" srcOrd="0" destOrd="0" presId="urn:microsoft.com/office/officeart/2005/8/layout/hProcess4"/>
    <dgm:cxn modelId="{DB5B9DBC-F492-4B96-8986-D303E8BCA6A6}" type="presOf" srcId="{DFC48A96-5B26-43A0-9699-D7621EE97EEA}" destId="{16767B44-FA35-45E3-9864-CC7596AD39A5}" srcOrd="0" destOrd="0" presId="urn:microsoft.com/office/officeart/2005/8/layout/hProcess4"/>
    <dgm:cxn modelId="{0C107860-F630-4E4F-B4D6-404E60799C09}" type="presOf" srcId="{DFC48A96-5B26-43A0-9699-D7621EE97EEA}" destId="{D55F4ADD-3AA8-4FCC-BCEA-EF5EED6F85CD}" srcOrd="1" destOrd="0" presId="urn:microsoft.com/office/officeart/2005/8/layout/hProcess4"/>
    <dgm:cxn modelId="{B7CC5ACF-E1E6-44E6-A2FD-24640ED1E42D}" srcId="{CC87BFAE-6E39-47E9-BFA7-63DD3343C4E2}" destId="{E6EAC248-47C0-4870-86A0-62C2BECFB247}" srcOrd="0" destOrd="0" parTransId="{3446CFF0-C6D1-4422-98F5-161F9935CA1D}" sibTransId="{2B8D89B4-0061-450B-AC97-2648876BAF60}"/>
    <dgm:cxn modelId="{33BF1E2E-FADD-4D38-A504-E87FC09FE322}" type="presOf" srcId="{EF252618-5A2E-4090-9D45-E80D68207871}" destId="{9C008221-A030-4DF9-A13E-BE108AF48119}" srcOrd="0" destOrd="0" presId="urn:microsoft.com/office/officeart/2005/8/layout/hProcess4"/>
    <dgm:cxn modelId="{CB19F795-6480-49E6-80D5-1F5185979EA0}" type="presOf" srcId="{0BAAEA69-6F7B-4152-B57E-6A873543A5CB}" destId="{44EBC940-1355-4FB0-8F27-7CBB03BA8051}" srcOrd="0" destOrd="0" presId="urn:microsoft.com/office/officeart/2005/8/layout/hProcess4"/>
    <dgm:cxn modelId="{5602265A-555A-41EC-9141-866B7489B62F}" type="presOf" srcId="{E6EAC248-47C0-4870-86A0-62C2BECFB247}" destId="{71440FF0-C8EB-4993-8B8B-4E7143FEDED9}" srcOrd="1" destOrd="0" presId="urn:microsoft.com/office/officeart/2005/8/layout/hProcess4"/>
    <dgm:cxn modelId="{B2BA6BB6-7A0D-4117-88E8-E67FDA4EE034}" srcId="{3796F4EA-8351-46D6-A829-54A613C2FC0D}" destId="{9E580553-BBBE-4B9E-8798-1591A3F0836E}" srcOrd="0" destOrd="0" parTransId="{B7990D0C-2D77-428C-A239-F2B8FCA10356}" sibTransId="{432C56F2-08B9-46C0-B575-9D4E033CF5D1}"/>
    <dgm:cxn modelId="{9B2565A2-95F7-48D2-AC29-F64C49C22C17}" srcId="{EF252618-5A2E-4090-9D45-E80D68207871}" destId="{5B03EB92-FAE7-4E36-93E4-D2F24BB3E690}" srcOrd="1" destOrd="0" parTransId="{4BB78B86-5C1A-41A0-AF92-EF01A5B699B7}" sibTransId="{0BAAEA69-6F7B-4152-B57E-6A873543A5CB}"/>
    <dgm:cxn modelId="{6C6D3917-9659-4BE2-92ED-1D0BFD2AC471}" type="presOf" srcId="{CC87BFAE-6E39-47E9-BFA7-63DD3343C4E2}" destId="{24EA17C2-B763-48D0-AE84-29B87BEFA057}" srcOrd="0" destOrd="0" presId="urn:microsoft.com/office/officeart/2005/8/layout/hProcess4"/>
    <dgm:cxn modelId="{E636D908-A8F7-4082-85C2-45D5441FF40D}" type="presOf" srcId="{ADCE6684-22D4-4392-975F-10C3994A1FF8}" destId="{D87E095B-A555-4C4A-BA24-2D46D0D06117}" srcOrd="1" destOrd="2" presId="urn:microsoft.com/office/officeart/2005/8/layout/hProcess4"/>
    <dgm:cxn modelId="{263BCC75-7358-4E41-AAD2-CF36B64FCF74}" srcId="{CC87BFAE-6E39-47E9-BFA7-63DD3343C4E2}" destId="{C52C7403-1FBE-422B-ABEF-90C511187B0D}" srcOrd="1" destOrd="0" parTransId="{9EF13498-5E38-419E-8932-0DE976D397A3}" sibTransId="{2CE98D7E-DA81-492C-96CB-56FDB4EE7289}"/>
    <dgm:cxn modelId="{81437B90-A503-4B17-8217-4AC1400D45A9}" type="presOf" srcId="{5B03EB92-FAE7-4E36-93E4-D2F24BB3E690}" destId="{B34F417A-1ECB-4FA0-B2D3-75EC95857835}" srcOrd="0" destOrd="0" presId="urn:microsoft.com/office/officeart/2005/8/layout/hProcess4"/>
    <dgm:cxn modelId="{EAE69A77-7481-45B1-95AB-EBF93CDF057B}" type="presOf" srcId="{6714C309-C9A1-4AF1-8A11-95B4DD52CBEF}" destId="{D8338617-7594-4AAC-853B-6A4AD83DA014}" srcOrd="0" destOrd="1" presId="urn:microsoft.com/office/officeart/2005/8/layout/hProcess4"/>
    <dgm:cxn modelId="{7CA87147-5C6F-4B35-8BA6-A8E6C7096BD7}" srcId="{5B03EB92-FAE7-4E36-93E4-D2F24BB3E690}" destId="{292FB9D8-BE3E-4397-ADAC-516F286EBDCD}" srcOrd="2" destOrd="0" parTransId="{76D44AA6-9270-4B18-B76E-E5DDF4D2A450}" sibTransId="{F04B6F70-1BDE-4AF0-BFAA-FC1A7A735219}"/>
    <dgm:cxn modelId="{614CA2A2-FB82-4A89-9071-94A93DC818C8}" srcId="{5B03EB92-FAE7-4E36-93E4-D2F24BB3E690}" destId="{7066FE52-2B84-45AB-98A8-A5EFBF602DE0}" srcOrd="1" destOrd="0" parTransId="{13F9B0E6-556D-4546-98F2-90DBA02D9B2D}" sibTransId="{28BB4342-E0A7-4CEA-B1C0-D25CFCCD39BD}"/>
    <dgm:cxn modelId="{7FCC398C-5480-4FE9-AFC3-F64342D8A507}" type="presOf" srcId="{C52C7403-1FBE-422B-ABEF-90C511187B0D}" destId="{CAC685C8-7751-4BF4-8F91-4C13C74EC478}" srcOrd="0" destOrd="1" presId="urn:microsoft.com/office/officeart/2005/8/layout/hProcess4"/>
    <dgm:cxn modelId="{F14815A5-0EAF-44A0-A5D2-2CD4886E8D5C}" type="presOf" srcId="{41584682-CE1D-4EDF-8C4E-29AD5F2C0AEC}" destId="{D8338617-7594-4AAC-853B-6A4AD83DA014}" srcOrd="0" destOrd="3" presId="urn:microsoft.com/office/officeart/2005/8/layout/hProcess4"/>
    <dgm:cxn modelId="{55561FDF-3B1E-4D90-B07B-CBC96B0F218F}" type="presOf" srcId="{ADCE6684-22D4-4392-975F-10C3994A1FF8}" destId="{D8338617-7594-4AAC-853B-6A4AD83DA014}" srcOrd="0" destOrd="2" presId="urn:microsoft.com/office/officeart/2005/8/layout/hProcess4"/>
    <dgm:cxn modelId="{59427A70-2845-4E75-9D1D-B4F22071029B}" type="presParOf" srcId="{9C008221-A030-4DF9-A13E-BE108AF48119}" destId="{C97291F3-B966-4B27-AA6D-2C054B21614C}" srcOrd="0" destOrd="0" presId="urn:microsoft.com/office/officeart/2005/8/layout/hProcess4"/>
    <dgm:cxn modelId="{EF7AECD5-0D70-4B22-8FA8-645F6CF59BCB}" type="presParOf" srcId="{9C008221-A030-4DF9-A13E-BE108AF48119}" destId="{5B108784-6627-4952-A6DF-E20E39C9ADA5}" srcOrd="1" destOrd="0" presId="urn:microsoft.com/office/officeart/2005/8/layout/hProcess4"/>
    <dgm:cxn modelId="{358A85B4-B42F-4AF7-8C79-8630055D0388}" type="presParOf" srcId="{9C008221-A030-4DF9-A13E-BE108AF48119}" destId="{9959F4EE-1C5F-4B48-A8F6-B61E3F85FD9F}" srcOrd="2" destOrd="0" presId="urn:microsoft.com/office/officeart/2005/8/layout/hProcess4"/>
    <dgm:cxn modelId="{69432807-D404-4B0B-B0E6-343874AC3737}" type="presParOf" srcId="{9959F4EE-1C5F-4B48-A8F6-B61E3F85FD9F}" destId="{719673FD-0381-49F2-AB66-8502A7AD777B}" srcOrd="0" destOrd="0" presId="urn:microsoft.com/office/officeart/2005/8/layout/hProcess4"/>
    <dgm:cxn modelId="{053A98EF-7D19-4CB4-8590-958451F0C81F}" type="presParOf" srcId="{719673FD-0381-49F2-AB66-8502A7AD777B}" destId="{548F9D9B-40B7-4C08-9C41-5ACCF18FDF3A}" srcOrd="0" destOrd="0" presId="urn:microsoft.com/office/officeart/2005/8/layout/hProcess4"/>
    <dgm:cxn modelId="{D5045971-BAA4-4EC7-A952-766163FEF460}" type="presParOf" srcId="{719673FD-0381-49F2-AB66-8502A7AD777B}" destId="{CAC685C8-7751-4BF4-8F91-4C13C74EC478}" srcOrd="1" destOrd="0" presId="urn:microsoft.com/office/officeart/2005/8/layout/hProcess4"/>
    <dgm:cxn modelId="{61C461BA-B6A7-4E58-9C44-E61109B9D611}" type="presParOf" srcId="{719673FD-0381-49F2-AB66-8502A7AD777B}" destId="{71440FF0-C8EB-4993-8B8B-4E7143FEDED9}" srcOrd="2" destOrd="0" presId="urn:microsoft.com/office/officeart/2005/8/layout/hProcess4"/>
    <dgm:cxn modelId="{22F5C0A5-AAB0-47D6-A974-F3FCBCF146EB}" type="presParOf" srcId="{719673FD-0381-49F2-AB66-8502A7AD777B}" destId="{24EA17C2-B763-48D0-AE84-29B87BEFA057}" srcOrd="3" destOrd="0" presId="urn:microsoft.com/office/officeart/2005/8/layout/hProcess4"/>
    <dgm:cxn modelId="{8BD159E6-1BD4-4D9C-B14C-8A659DF6A3B2}" type="presParOf" srcId="{719673FD-0381-49F2-AB66-8502A7AD777B}" destId="{4E34D126-7B68-4CFD-A47B-C5DC2045B27F}" srcOrd="4" destOrd="0" presId="urn:microsoft.com/office/officeart/2005/8/layout/hProcess4"/>
    <dgm:cxn modelId="{1C546847-E008-4093-B3A6-D0BC32921D6E}" type="presParOf" srcId="{9959F4EE-1C5F-4B48-A8F6-B61E3F85FD9F}" destId="{7B39556C-634F-496F-9C1B-DDB659405C11}" srcOrd="1" destOrd="0" presId="urn:microsoft.com/office/officeart/2005/8/layout/hProcess4"/>
    <dgm:cxn modelId="{D3B91820-78FE-4A2B-A862-C2BA78AC2AC5}" type="presParOf" srcId="{9959F4EE-1C5F-4B48-A8F6-B61E3F85FD9F}" destId="{E0484FB7-DB11-4B1B-A6EE-12D6419C4D87}" srcOrd="2" destOrd="0" presId="urn:microsoft.com/office/officeart/2005/8/layout/hProcess4"/>
    <dgm:cxn modelId="{0E69FC92-0C49-4C9E-9AF3-8B571E04C7B6}" type="presParOf" srcId="{E0484FB7-DB11-4B1B-A6EE-12D6419C4D87}" destId="{BCA45463-88D5-49CB-8C31-68342268A756}" srcOrd="0" destOrd="0" presId="urn:microsoft.com/office/officeart/2005/8/layout/hProcess4"/>
    <dgm:cxn modelId="{A30FC4D7-979E-4F07-8863-09DE860420EA}" type="presParOf" srcId="{E0484FB7-DB11-4B1B-A6EE-12D6419C4D87}" destId="{16767B44-FA35-45E3-9864-CC7596AD39A5}" srcOrd="1" destOrd="0" presId="urn:microsoft.com/office/officeart/2005/8/layout/hProcess4"/>
    <dgm:cxn modelId="{BCFBBD8A-4AE0-4D16-AB2A-31D40624B3A3}" type="presParOf" srcId="{E0484FB7-DB11-4B1B-A6EE-12D6419C4D87}" destId="{D55F4ADD-3AA8-4FCC-BCEA-EF5EED6F85CD}" srcOrd="2" destOrd="0" presId="urn:microsoft.com/office/officeart/2005/8/layout/hProcess4"/>
    <dgm:cxn modelId="{A0F2E5E8-EA5B-4696-8CFC-98DB0CF77C2E}" type="presParOf" srcId="{E0484FB7-DB11-4B1B-A6EE-12D6419C4D87}" destId="{B34F417A-1ECB-4FA0-B2D3-75EC95857835}" srcOrd="3" destOrd="0" presId="urn:microsoft.com/office/officeart/2005/8/layout/hProcess4"/>
    <dgm:cxn modelId="{50018AD7-8C1B-4C82-A512-641E959B3408}" type="presParOf" srcId="{E0484FB7-DB11-4B1B-A6EE-12D6419C4D87}" destId="{70CB33FB-D935-4716-857A-2A65BE838F13}" srcOrd="4" destOrd="0" presId="urn:microsoft.com/office/officeart/2005/8/layout/hProcess4"/>
    <dgm:cxn modelId="{7AA24C0A-00BB-4823-9318-E0253F11BE15}" type="presParOf" srcId="{9959F4EE-1C5F-4B48-A8F6-B61E3F85FD9F}" destId="{44EBC940-1355-4FB0-8F27-7CBB03BA8051}" srcOrd="3" destOrd="0" presId="urn:microsoft.com/office/officeart/2005/8/layout/hProcess4"/>
    <dgm:cxn modelId="{8BBF09A4-F2A1-45E3-A6F0-2B26134BBFDF}" type="presParOf" srcId="{9959F4EE-1C5F-4B48-A8F6-B61E3F85FD9F}" destId="{E674C4A5-F69F-4C76-BD77-78BD930F3594}" srcOrd="4" destOrd="0" presId="urn:microsoft.com/office/officeart/2005/8/layout/hProcess4"/>
    <dgm:cxn modelId="{93126F3D-6A12-4176-86E7-09F624C8E08F}" type="presParOf" srcId="{E674C4A5-F69F-4C76-BD77-78BD930F3594}" destId="{BCD28021-EE82-4150-846B-DCF177F22DAE}" srcOrd="0" destOrd="0" presId="urn:microsoft.com/office/officeart/2005/8/layout/hProcess4"/>
    <dgm:cxn modelId="{FFC2D8C6-A3D0-4FD0-86B9-9BADBF42077C}" type="presParOf" srcId="{E674C4A5-F69F-4C76-BD77-78BD930F3594}" destId="{D8338617-7594-4AAC-853B-6A4AD83DA014}" srcOrd="1" destOrd="0" presId="urn:microsoft.com/office/officeart/2005/8/layout/hProcess4"/>
    <dgm:cxn modelId="{70F27FAC-E24A-4CDB-9787-4BAF95DB50AE}" type="presParOf" srcId="{E674C4A5-F69F-4C76-BD77-78BD930F3594}" destId="{D87E095B-A555-4C4A-BA24-2D46D0D06117}" srcOrd="2" destOrd="0" presId="urn:microsoft.com/office/officeart/2005/8/layout/hProcess4"/>
    <dgm:cxn modelId="{834B18A9-92C5-44D4-A65C-2B8A9F439B45}" type="presParOf" srcId="{E674C4A5-F69F-4C76-BD77-78BD930F3594}" destId="{E90D0B30-DF9F-43A9-821F-AD026C2CDCD1}" srcOrd="3" destOrd="0" presId="urn:microsoft.com/office/officeart/2005/8/layout/hProcess4"/>
    <dgm:cxn modelId="{78E3A4D5-54C3-406A-8327-833931FD1374}" type="presParOf" srcId="{E674C4A5-F69F-4C76-BD77-78BD930F3594}" destId="{3A8E3CE9-7E41-45FE-BCB4-1C79ED08237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DF520BD-3AF9-48A6-A383-8F1B03073E5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fr-FR"/>
        </a:p>
      </dgm:t>
    </dgm:pt>
    <dgm:pt modelId="{A9A873E8-4AC6-4209-8B4A-CD65DA8B6742}">
      <dgm:prSet phldrT="[Texte]"/>
      <dgm:spPr/>
      <dgm:t>
        <a:bodyPr/>
        <a:lstStyle/>
        <a:p>
          <a:r>
            <a:rPr lang="fr-FR" dirty="0" smtClean="0"/>
            <a:t> approche Histoire </a:t>
          </a:r>
          <a:endParaRPr lang="fr-FR" dirty="0"/>
        </a:p>
      </dgm:t>
    </dgm:pt>
    <dgm:pt modelId="{C02B5CB3-F5B1-4881-9006-C612B43C44CE}" type="parTrans" cxnId="{D740E4F9-43A6-41B5-9943-B70B39343223}">
      <dgm:prSet/>
      <dgm:spPr/>
      <dgm:t>
        <a:bodyPr/>
        <a:lstStyle/>
        <a:p>
          <a:endParaRPr lang="fr-FR"/>
        </a:p>
      </dgm:t>
    </dgm:pt>
    <dgm:pt modelId="{AFA10F18-148A-4AFE-A992-8CF8727F91C4}" type="sibTrans" cxnId="{D740E4F9-43A6-41B5-9943-B70B39343223}">
      <dgm:prSet/>
      <dgm:spPr/>
      <dgm:t>
        <a:bodyPr/>
        <a:lstStyle/>
        <a:p>
          <a:endParaRPr lang="fr-FR"/>
        </a:p>
      </dgm:t>
    </dgm:pt>
    <dgm:pt modelId="{734E5744-A350-4115-BAE3-13567AB5C254}">
      <dgm:prSet phldrT="[Texte]" custT="1"/>
      <dgm:spPr/>
      <dgm:t>
        <a:bodyPr/>
        <a:lstStyle/>
        <a:p>
          <a:r>
            <a:rPr lang="fr-FR" sz="1200" dirty="0" smtClean="0"/>
            <a:t>1954/1962 guerre</a:t>
          </a:r>
          <a:endParaRPr lang="fr-FR" sz="1200" dirty="0"/>
        </a:p>
      </dgm:t>
    </dgm:pt>
    <dgm:pt modelId="{0B28889E-CEF4-4542-939F-1C665111F4EF}" type="parTrans" cxnId="{088F93CC-C4D0-4590-A7A0-F476FC3A76BD}">
      <dgm:prSet/>
      <dgm:spPr/>
      <dgm:t>
        <a:bodyPr/>
        <a:lstStyle/>
        <a:p>
          <a:endParaRPr lang="fr-FR"/>
        </a:p>
      </dgm:t>
    </dgm:pt>
    <dgm:pt modelId="{5783D895-E6A7-49AE-A5F8-F61415C749AD}" type="sibTrans" cxnId="{088F93CC-C4D0-4590-A7A0-F476FC3A76BD}">
      <dgm:prSet/>
      <dgm:spPr/>
      <dgm:t>
        <a:bodyPr/>
        <a:lstStyle/>
        <a:p>
          <a:endParaRPr lang="fr-FR"/>
        </a:p>
      </dgm:t>
    </dgm:pt>
    <dgm:pt modelId="{A3300749-210C-4579-B5C9-9A9B23696468}">
      <dgm:prSet phldrT="[Texte]"/>
      <dgm:spPr/>
      <dgm:t>
        <a:bodyPr/>
        <a:lstStyle/>
        <a:p>
          <a:r>
            <a:rPr lang="fr-FR" dirty="0" smtClean="0"/>
            <a:t>Approche Géographie </a:t>
          </a:r>
          <a:endParaRPr lang="fr-FR" dirty="0"/>
        </a:p>
      </dgm:t>
    </dgm:pt>
    <dgm:pt modelId="{3E1C5AC1-CE3F-4253-B232-73BE892AC992}" type="parTrans" cxnId="{59133CE2-0255-49F3-A09B-D67105AB8FBE}">
      <dgm:prSet/>
      <dgm:spPr/>
      <dgm:t>
        <a:bodyPr/>
        <a:lstStyle/>
        <a:p>
          <a:endParaRPr lang="fr-FR"/>
        </a:p>
      </dgm:t>
    </dgm:pt>
    <dgm:pt modelId="{10DB59E4-8FFA-4C59-8BC8-DEECD882FD30}" type="sibTrans" cxnId="{59133CE2-0255-49F3-A09B-D67105AB8FBE}">
      <dgm:prSet/>
      <dgm:spPr/>
      <dgm:t>
        <a:bodyPr/>
        <a:lstStyle/>
        <a:p>
          <a:endParaRPr lang="fr-FR"/>
        </a:p>
      </dgm:t>
    </dgm:pt>
    <dgm:pt modelId="{711870F9-FAD5-44F4-ACAB-9FF3D25795B2}">
      <dgm:prSet phldrT="[Texte]" custT="1"/>
      <dgm:spPr/>
      <dgm:t>
        <a:bodyPr/>
        <a:lstStyle/>
        <a:p>
          <a:r>
            <a:rPr lang="fr-FR" sz="1200" dirty="0" smtClean="0"/>
            <a:t>Un territoire composé de 2 ensembles  différents : au nord les 3 départements d’Alger/ d’Oran et de Constantine = montagnes  et plaines  et au sud les territoires militaires  et des oasis : au sud = désert </a:t>
          </a:r>
          <a:endParaRPr lang="fr-FR" sz="1200" dirty="0"/>
        </a:p>
      </dgm:t>
    </dgm:pt>
    <dgm:pt modelId="{845662D2-58E6-4DE5-84FE-D5BD8DB59DAB}" type="parTrans" cxnId="{94EE91B7-5C14-47B4-AB1D-574CDC67250C}">
      <dgm:prSet/>
      <dgm:spPr/>
      <dgm:t>
        <a:bodyPr/>
        <a:lstStyle/>
        <a:p>
          <a:endParaRPr lang="fr-FR"/>
        </a:p>
      </dgm:t>
    </dgm:pt>
    <dgm:pt modelId="{1FB88DBA-8DB5-4C91-A02C-0A5C7DDDECEF}" type="sibTrans" cxnId="{94EE91B7-5C14-47B4-AB1D-574CDC67250C}">
      <dgm:prSet/>
      <dgm:spPr/>
      <dgm:t>
        <a:bodyPr/>
        <a:lstStyle/>
        <a:p>
          <a:endParaRPr lang="fr-FR"/>
        </a:p>
      </dgm:t>
    </dgm:pt>
    <dgm:pt modelId="{86947AAF-BFE0-400F-A8C3-603F4E8CE8B1}">
      <dgm:prSet phldrT="[Texte]"/>
      <dgm:spPr/>
      <dgm:t>
        <a:bodyPr/>
        <a:lstStyle/>
        <a:p>
          <a:r>
            <a:rPr lang="fr-FR" dirty="0" smtClean="0"/>
            <a:t>Géopolitique approche </a:t>
          </a:r>
          <a:endParaRPr lang="fr-FR" dirty="0"/>
        </a:p>
      </dgm:t>
    </dgm:pt>
    <dgm:pt modelId="{CC1A5440-1858-42F2-B5A1-66B2B7CAFA5C}" type="parTrans" cxnId="{B232A251-07C2-443D-A04B-E2A573E16039}">
      <dgm:prSet/>
      <dgm:spPr/>
      <dgm:t>
        <a:bodyPr/>
        <a:lstStyle/>
        <a:p>
          <a:endParaRPr lang="fr-FR"/>
        </a:p>
      </dgm:t>
    </dgm:pt>
    <dgm:pt modelId="{9B2F5E62-A496-4AC5-BC33-BBE751FBCF2E}" type="sibTrans" cxnId="{B232A251-07C2-443D-A04B-E2A573E16039}">
      <dgm:prSet/>
      <dgm:spPr/>
      <dgm:t>
        <a:bodyPr/>
        <a:lstStyle/>
        <a:p>
          <a:endParaRPr lang="fr-FR"/>
        </a:p>
      </dgm:t>
    </dgm:pt>
    <dgm:pt modelId="{46D48655-B349-49B1-B461-AA732318739E}">
      <dgm:prSet phldrT="[Texte]"/>
      <dgm:spPr/>
      <dgm:t>
        <a:bodyPr/>
        <a:lstStyle/>
        <a:p>
          <a:r>
            <a:rPr lang="fr-FR" dirty="0" smtClean="0"/>
            <a:t>Contexte de la guerre froide et du mouvement de décolonisation </a:t>
          </a:r>
          <a:endParaRPr lang="fr-FR" dirty="0"/>
        </a:p>
      </dgm:t>
    </dgm:pt>
    <dgm:pt modelId="{CA9F83D4-8DD3-46E2-80C4-EFA3047C94B9}" type="parTrans" cxnId="{DB317DC2-90E5-42B0-BFC4-0477C642911C}">
      <dgm:prSet/>
      <dgm:spPr/>
      <dgm:t>
        <a:bodyPr/>
        <a:lstStyle/>
        <a:p>
          <a:endParaRPr lang="fr-FR"/>
        </a:p>
      </dgm:t>
    </dgm:pt>
    <dgm:pt modelId="{0658C627-E7D7-4139-A834-EE4621DFD312}" type="sibTrans" cxnId="{DB317DC2-90E5-42B0-BFC4-0477C642911C}">
      <dgm:prSet/>
      <dgm:spPr/>
      <dgm:t>
        <a:bodyPr/>
        <a:lstStyle/>
        <a:p>
          <a:endParaRPr lang="fr-FR"/>
        </a:p>
      </dgm:t>
    </dgm:pt>
    <dgm:pt modelId="{377A7781-7A12-4240-AFED-FFB7D6BEA7C6}">
      <dgm:prSet phldrT="[Texte]" custT="1"/>
      <dgm:spPr/>
      <dgm:t>
        <a:bodyPr/>
        <a:lstStyle/>
        <a:p>
          <a:r>
            <a:rPr lang="fr-FR" sz="1200" dirty="0" smtClean="0"/>
            <a:t>1962: accords d’Evian: le temps de l’amnésie </a:t>
          </a:r>
          <a:endParaRPr lang="fr-FR" sz="1200" dirty="0"/>
        </a:p>
      </dgm:t>
    </dgm:pt>
    <dgm:pt modelId="{3DBF5634-516B-4A75-A184-54A2CEF99A9A}" type="parTrans" cxnId="{4B4CDAE9-54B3-479C-A6D2-5B1F19949D01}">
      <dgm:prSet/>
      <dgm:spPr/>
      <dgm:t>
        <a:bodyPr/>
        <a:lstStyle/>
        <a:p>
          <a:endParaRPr lang="fr-FR"/>
        </a:p>
      </dgm:t>
    </dgm:pt>
    <dgm:pt modelId="{477B4602-04F1-4B78-B687-C4D8A0469B33}" type="sibTrans" cxnId="{4B4CDAE9-54B3-479C-A6D2-5B1F19949D01}">
      <dgm:prSet/>
      <dgm:spPr/>
      <dgm:t>
        <a:bodyPr/>
        <a:lstStyle/>
        <a:p>
          <a:endParaRPr lang="fr-FR"/>
        </a:p>
      </dgm:t>
    </dgm:pt>
    <dgm:pt modelId="{66145A3B-0347-44EC-84F0-C6F958FF3C38}">
      <dgm:prSet phldrT="[Texte]" custT="1"/>
      <dgm:spPr/>
      <dgm:t>
        <a:bodyPr/>
        <a:lstStyle/>
        <a:p>
          <a:r>
            <a:rPr lang="fr-FR" sz="1200" dirty="0" smtClean="0"/>
            <a:t>Mise en valeur coloniale : main mise inégale </a:t>
          </a:r>
          <a:endParaRPr lang="fr-FR" sz="1200" dirty="0"/>
        </a:p>
      </dgm:t>
    </dgm:pt>
    <dgm:pt modelId="{39FCB538-6DAE-4A08-98CC-6CCB9594F1ED}" type="parTrans" cxnId="{FA05462D-D67C-4D17-A0D9-C045F41D2FF0}">
      <dgm:prSet/>
      <dgm:spPr/>
      <dgm:t>
        <a:bodyPr/>
        <a:lstStyle/>
        <a:p>
          <a:endParaRPr lang="fr-FR"/>
        </a:p>
      </dgm:t>
    </dgm:pt>
    <dgm:pt modelId="{442974BF-E89B-4163-830F-E5660D6D3325}" type="sibTrans" cxnId="{FA05462D-D67C-4D17-A0D9-C045F41D2FF0}">
      <dgm:prSet/>
      <dgm:spPr/>
      <dgm:t>
        <a:bodyPr/>
        <a:lstStyle/>
        <a:p>
          <a:endParaRPr lang="fr-FR"/>
        </a:p>
      </dgm:t>
    </dgm:pt>
    <dgm:pt modelId="{1332D813-7145-4062-96B7-A70F023A3D22}">
      <dgm:prSet phldrT="[Texte]" custT="1"/>
      <dgm:spPr/>
      <dgm:t>
        <a:bodyPr/>
        <a:lstStyle/>
        <a:p>
          <a:r>
            <a:rPr lang="fr-FR" sz="1200" dirty="0" smtClean="0"/>
            <a:t>Toussaint Rouge 1/11/1954</a:t>
          </a:r>
          <a:endParaRPr lang="fr-FR" sz="1200" dirty="0"/>
        </a:p>
      </dgm:t>
    </dgm:pt>
    <dgm:pt modelId="{F6B8603F-2034-4A3E-8E84-DC8E0D30F56A}" type="parTrans" cxnId="{2A7E33E1-E4F7-44A2-A98C-13BF0808B241}">
      <dgm:prSet/>
      <dgm:spPr/>
      <dgm:t>
        <a:bodyPr/>
        <a:lstStyle/>
        <a:p>
          <a:endParaRPr lang="fr-FR"/>
        </a:p>
      </dgm:t>
    </dgm:pt>
    <dgm:pt modelId="{D69E63E4-CF50-48C6-94C5-A6EA660A0FB7}" type="sibTrans" cxnId="{2A7E33E1-E4F7-44A2-A98C-13BF0808B241}">
      <dgm:prSet/>
      <dgm:spPr/>
      <dgm:t>
        <a:bodyPr/>
        <a:lstStyle/>
        <a:p>
          <a:endParaRPr lang="fr-FR"/>
        </a:p>
      </dgm:t>
    </dgm:pt>
    <dgm:pt modelId="{592018ED-6BAC-4716-B00B-5DC6F549AD73}">
      <dgm:prSet phldrT="[Texte]" custT="1"/>
      <dgm:spPr/>
      <dgm:t>
        <a:bodyPr/>
        <a:lstStyle/>
        <a:p>
          <a:r>
            <a:rPr lang="fr-FR" sz="1200" dirty="0" smtClean="0"/>
            <a:t>1945: émeutes à Sétif </a:t>
          </a:r>
          <a:endParaRPr lang="fr-FR" sz="1200" dirty="0"/>
        </a:p>
      </dgm:t>
    </dgm:pt>
    <dgm:pt modelId="{AE1A695E-1118-4FAA-81A0-B0D9554311BB}" type="parTrans" cxnId="{F7C077CB-B5FD-49DB-88A3-CB7935D663D8}">
      <dgm:prSet/>
      <dgm:spPr/>
      <dgm:t>
        <a:bodyPr/>
        <a:lstStyle/>
        <a:p>
          <a:endParaRPr lang="fr-FR"/>
        </a:p>
      </dgm:t>
    </dgm:pt>
    <dgm:pt modelId="{085AAA97-DF0B-4A9F-8C12-70D338E0B48C}" type="sibTrans" cxnId="{F7C077CB-B5FD-49DB-88A3-CB7935D663D8}">
      <dgm:prSet/>
      <dgm:spPr/>
      <dgm:t>
        <a:bodyPr/>
        <a:lstStyle/>
        <a:p>
          <a:endParaRPr lang="fr-FR"/>
        </a:p>
      </dgm:t>
    </dgm:pt>
    <dgm:pt modelId="{D00E57F1-C96F-49C1-839E-1E74C59C6BF8}">
      <dgm:prSet phldrT="[Texte]" custT="1"/>
      <dgm:spPr/>
      <dgm:t>
        <a:bodyPr/>
        <a:lstStyle/>
        <a:p>
          <a:r>
            <a:rPr lang="fr-FR" sz="1200" dirty="0" smtClean="0"/>
            <a:t>Manifeste du peuple algérien 1943</a:t>
          </a:r>
          <a:endParaRPr lang="fr-FR" sz="1200" dirty="0"/>
        </a:p>
      </dgm:t>
    </dgm:pt>
    <dgm:pt modelId="{8F8FCA28-45BA-41AA-97AD-D1DC6B556C87}" type="parTrans" cxnId="{056E0457-AEF5-4AA4-82D5-B7C5E053D717}">
      <dgm:prSet/>
      <dgm:spPr/>
      <dgm:t>
        <a:bodyPr/>
        <a:lstStyle/>
        <a:p>
          <a:endParaRPr lang="fr-FR"/>
        </a:p>
      </dgm:t>
    </dgm:pt>
    <dgm:pt modelId="{E35F1BA5-C54D-4608-95FD-531B0BF6C3C6}" type="sibTrans" cxnId="{056E0457-AEF5-4AA4-82D5-B7C5E053D717}">
      <dgm:prSet/>
      <dgm:spPr/>
      <dgm:t>
        <a:bodyPr/>
        <a:lstStyle/>
        <a:p>
          <a:endParaRPr lang="fr-FR"/>
        </a:p>
      </dgm:t>
    </dgm:pt>
    <dgm:pt modelId="{C9A1A7AD-415A-4491-8780-2B9AEEE34F9B}">
      <dgm:prSet phldrT="[Texte]"/>
      <dgm:spPr/>
      <dgm:t>
        <a:bodyPr/>
        <a:lstStyle/>
        <a:p>
          <a:r>
            <a:rPr lang="fr-FR" dirty="0" smtClean="0"/>
            <a:t>Approche SP </a:t>
          </a:r>
          <a:endParaRPr lang="fr-FR" dirty="0"/>
        </a:p>
      </dgm:t>
    </dgm:pt>
    <dgm:pt modelId="{D88DAFE5-CB82-4742-AC89-709650116657}" type="sibTrans" cxnId="{BD903B46-18FE-44E0-B41A-A9E6FC34A432}">
      <dgm:prSet/>
      <dgm:spPr/>
      <dgm:t>
        <a:bodyPr/>
        <a:lstStyle/>
        <a:p>
          <a:endParaRPr lang="fr-FR"/>
        </a:p>
      </dgm:t>
    </dgm:pt>
    <dgm:pt modelId="{AD30AC2E-C23C-4F9B-ADA2-8C85B4E3BD77}" type="parTrans" cxnId="{BD903B46-18FE-44E0-B41A-A9E6FC34A432}">
      <dgm:prSet/>
      <dgm:spPr/>
      <dgm:t>
        <a:bodyPr/>
        <a:lstStyle/>
        <a:p>
          <a:endParaRPr lang="fr-FR"/>
        </a:p>
      </dgm:t>
    </dgm:pt>
    <dgm:pt modelId="{F26B319C-DD53-4A8C-B9A0-E5E04656446A}">
      <dgm:prSet phldrT="[Texte]" custT="1"/>
      <dgm:spPr/>
      <dgm:t>
        <a:bodyPr/>
        <a:lstStyle/>
        <a:p>
          <a:r>
            <a:rPr lang="fr-FR" sz="1200" dirty="0" smtClean="0"/>
            <a:t>Poids de l’opinion publique/ engagement des intellectuels</a:t>
          </a:r>
          <a:endParaRPr lang="fr-FR" sz="1200" dirty="0"/>
        </a:p>
      </dgm:t>
    </dgm:pt>
    <dgm:pt modelId="{A072A2ED-9983-42E5-A084-C9926D427435}" type="sibTrans" cxnId="{AD13D86D-4A06-47BE-BA17-79FE27950D6D}">
      <dgm:prSet/>
      <dgm:spPr/>
      <dgm:t>
        <a:bodyPr/>
        <a:lstStyle/>
        <a:p>
          <a:endParaRPr lang="fr-FR"/>
        </a:p>
      </dgm:t>
    </dgm:pt>
    <dgm:pt modelId="{6E7AA848-C407-444A-A860-909397A5CC1B}" type="parTrans" cxnId="{AD13D86D-4A06-47BE-BA17-79FE27950D6D}">
      <dgm:prSet/>
      <dgm:spPr/>
      <dgm:t>
        <a:bodyPr/>
        <a:lstStyle/>
        <a:p>
          <a:endParaRPr lang="fr-FR"/>
        </a:p>
      </dgm:t>
    </dgm:pt>
    <dgm:pt modelId="{EFC725D1-621B-40ED-B202-004FF83DA8FB}">
      <dgm:prSet phldrT="[Texte]" custT="1"/>
      <dgm:spPr/>
      <dgm:t>
        <a:bodyPr/>
        <a:lstStyle/>
        <a:p>
          <a:r>
            <a:rPr lang="fr-FR" sz="1200" dirty="0" smtClean="0"/>
            <a:t>Naissance de la 5</a:t>
          </a:r>
          <a:r>
            <a:rPr lang="fr-FR" sz="1200" baseline="30000" dirty="0" smtClean="0"/>
            <a:t>e</a:t>
          </a:r>
          <a:r>
            <a:rPr lang="fr-FR" sz="1200" dirty="0" smtClean="0"/>
            <a:t> république en France </a:t>
          </a:r>
          <a:endParaRPr lang="fr-FR" sz="1200" dirty="0"/>
        </a:p>
      </dgm:t>
    </dgm:pt>
    <dgm:pt modelId="{0BA98A4C-16A7-4FDB-A241-4EBFD1E7D13A}" type="sibTrans" cxnId="{2FF317C9-4CAA-43B6-B8BC-B3E93DBABEB7}">
      <dgm:prSet/>
      <dgm:spPr/>
      <dgm:t>
        <a:bodyPr/>
        <a:lstStyle/>
        <a:p>
          <a:endParaRPr lang="fr-FR"/>
        </a:p>
      </dgm:t>
    </dgm:pt>
    <dgm:pt modelId="{36D26F75-19CB-4290-8F71-ED3F716CDB59}" type="parTrans" cxnId="{2FF317C9-4CAA-43B6-B8BC-B3E93DBABEB7}">
      <dgm:prSet/>
      <dgm:spPr/>
      <dgm:t>
        <a:bodyPr/>
        <a:lstStyle/>
        <a:p>
          <a:endParaRPr lang="fr-FR"/>
        </a:p>
      </dgm:t>
    </dgm:pt>
    <dgm:pt modelId="{048B9A4F-2EBB-48FD-9360-D27C97139E25}">
      <dgm:prSet phldrT="[Texte]" custT="1"/>
      <dgm:spPr/>
      <dgm:t>
        <a:bodyPr/>
        <a:lstStyle/>
        <a:p>
          <a:r>
            <a:rPr lang="fr-FR" sz="1200" dirty="0" smtClean="0"/>
            <a:t>Création d’un état indépendant : une république </a:t>
          </a:r>
          <a:endParaRPr lang="fr-FR" sz="1200" dirty="0"/>
        </a:p>
      </dgm:t>
    </dgm:pt>
    <dgm:pt modelId="{6FE67F08-3415-47AF-969F-6EB52B388E5A}" type="sibTrans" cxnId="{9345C75E-D551-47BF-8DB5-AD3EE56CA62D}">
      <dgm:prSet/>
      <dgm:spPr/>
      <dgm:t>
        <a:bodyPr/>
        <a:lstStyle/>
        <a:p>
          <a:endParaRPr lang="fr-FR"/>
        </a:p>
      </dgm:t>
    </dgm:pt>
    <dgm:pt modelId="{C9570AFF-99A7-492B-8005-A7C2BCA67F29}" type="parTrans" cxnId="{9345C75E-D551-47BF-8DB5-AD3EE56CA62D}">
      <dgm:prSet/>
      <dgm:spPr/>
      <dgm:t>
        <a:bodyPr/>
        <a:lstStyle/>
        <a:p>
          <a:endParaRPr lang="fr-FR"/>
        </a:p>
      </dgm:t>
    </dgm:pt>
    <dgm:pt modelId="{628DFED1-9BB1-40F1-A5EA-2436AA457AA6}">
      <dgm:prSet phldrT="[Texte]" custT="1"/>
      <dgm:spPr/>
      <dgm:t>
        <a:bodyPr/>
        <a:lstStyle/>
        <a:p>
          <a:r>
            <a:rPr lang="fr-FR" sz="1200" dirty="0" smtClean="0"/>
            <a:t>Utilisation de la Torture/ attentat </a:t>
          </a:r>
          <a:endParaRPr lang="fr-FR" sz="1200" dirty="0"/>
        </a:p>
      </dgm:t>
    </dgm:pt>
    <dgm:pt modelId="{72FEDA54-7076-45DE-A8AB-5D84974217A1}" type="sibTrans" cxnId="{0517AAB4-D914-4826-AF1D-9A260832AD0C}">
      <dgm:prSet/>
      <dgm:spPr/>
      <dgm:t>
        <a:bodyPr/>
        <a:lstStyle/>
        <a:p>
          <a:endParaRPr lang="fr-FR"/>
        </a:p>
      </dgm:t>
    </dgm:pt>
    <dgm:pt modelId="{E0F9F0DF-FB41-44DF-AD48-6543B13FA6C6}" type="parTrans" cxnId="{0517AAB4-D914-4826-AF1D-9A260832AD0C}">
      <dgm:prSet/>
      <dgm:spPr/>
      <dgm:t>
        <a:bodyPr/>
        <a:lstStyle/>
        <a:p>
          <a:endParaRPr lang="fr-FR"/>
        </a:p>
      </dgm:t>
    </dgm:pt>
    <dgm:pt modelId="{84A3FC19-5BEF-4734-8704-05B535EF2A2D}">
      <dgm:prSet phldrT="[Texte]" custT="1"/>
      <dgm:spPr/>
      <dgm:t>
        <a:bodyPr/>
        <a:lstStyle/>
        <a:p>
          <a:r>
            <a:rPr lang="fr-FR" sz="1200" dirty="0" smtClean="0"/>
            <a:t>Relations métropole/ colonies</a:t>
          </a:r>
          <a:endParaRPr lang="fr-FR" sz="1200" dirty="0"/>
        </a:p>
      </dgm:t>
    </dgm:pt>
    <dgm:pt modelId="{340FECC7-39B5-4782-A051-40B22AA65479}" type="sibTrans" cxnId="{F18FA487-16A3-4C83-AE43-A1925BA4EAB1}">
      <dgm:prSet/>
      <dgm:spPr/>
      <dgm:t>
        <a:bodyPr/>
        <a:lstStyle/>
        <a:p>
          <a:endParaRPr lang="fr-FR"/>
        </a:p>
      </dgm:t>
    </dgm:pt>
    <dgm:pt modelId="{BDD1D753-7125-4D3C-A0CA-D84FB41279FF}" type="parTrans" cxnId="{F18FA487-16A3-4C83-AE43-A1925BA4EAB1}">
      <dgm:prSet/>
      <dgm:spPr/>
      <dgm:t>
        <a:bodyPr/>
        <a:lstStyle/>
        <a:p>
          <a:endParaRPr lang="fr-FR"/>
        </a:p>
      </dgm:t>
    </dgm:pt>
    <dgm:pt modelId="{DE6F21DE-E218-4053-A0C8-6DAA400A32F8}">
      <dgm:prSet phldrT="[Texte]" custT="1"/>
      <dgm:spPr/>
      <dgm:t>
        <a:bodyPr/>
        <a:lstStyle/>
        <a:p>
          <a:r>
            <a:rPr lang="fr-FR" sz="1200" dirty="0" smtClean="0"/>
            <a:t>1999: loi officialisant  l’expression «  guerre Algérie « </a:t>
          </a:r>
          <a:endParaRPr lang="fr-FR" sz="1200" dirty="0"/>
        </a:p>
      </dgm:t>
    </dgm:pt>
    <dgm:pt modelId="{F5F9BEDE-BC20-42FC-8566-905B378E69EC}" type="parTrans" cxnId="{6DA728D8-860F-4162-83F1-0F0C7AD8DA48}">
      <dgm:prSet/>
      <dgm:spPr/>
      <dgm:t>
        <a:bodyPr/>
        <a:lstStyle/>
        <a:p>
          <a:endParaRPr lang="fr-FR"/>
        </a:p>
      </dgm:t>
    </dgm:pt>
    <dgm:pt modelId="{28B9B6FF-13E2-4242-A0BE-9A90145C76BF}" type="sibTrans" cxnId="{6DA728D8-860F-4162-83F1-0F0C7AD8DA48}">
      <dgm:prSet/>
      <dgm:spPr/>
      <dgm:t>
        <a:bodyPr/>
        <a:lstStyle/>
        <a:p>
          <a:endParaRPr lang="fr-FR"/>
        </a:p>
      </dgm:t>
    </dgm:pt>
    <dgm:pt modelId="{D00AE9A8-5C4D-46CC-BFB2-79A7924279DC}">
      <dgm:prSet phldrT="[Texte]" custT="1"/>
      <dgm:spPr/>
      <dgm:t>
        <a:bodyPr/>
        <a:lstStyle/>
        <a:p>
          <a:r>
            <a:rPr lang="fr-FR" sz="1200" dirty="0" smtClean="0"/>
            <a:t>2002: inauguration du mémorial national  de la guerre d’Algérie </a:t>
          </a:r>
          <a:endParaRPr lang="fr-FR" sz="1200" dirty="0"/>
        </a:p>
      </dgm:t>
    </dgm:pt>
    <dgm:pt modelId="{B675FBC6-48D0-464A-A96D-924C5DD93427}" type="parTrans" cxnId="{DC4C8CD9-3377-4D19-840D-D2D3FDB92ADF}">
      <dgm:prSet/>
      <dgm:spPr/>
      <dgm:t>
        <a:bodyPr/>
        <a:lstStyle/>
        <a:p>
          <a:endParaRPr lang="fr-FR"/>
        </a:p>
      </dgm:t>
    </dgm:pt>
    <dgm:pt modelId="{2D6035DA-BF49-4E64-BF9F-121BF105ECB9}" type="sibTrans" cxnId="{DC4C8CD9-3377-4D19-840D-D2D3FDB92ADF}">
      <dgm:prSet/>
      <dgm:spPr/>
      <dgm:t>
        <a:bodyPr/>
        <a:lstStyle/>
        <a:p>
          <a:endParaRPr lang="fr-FR"/>
        </a:p>
      </dgm:t>
    </dgm:pt>
    <dgm:pt modelId="{3B17774C-4722-4C60-A8F0-DB93616AE89F}">
      <dgm:prSet phldrT="[Texte]" custT="1"/>
      <dgm:spPr/>
      <dgm:t>
        <a:bodyPr/>
        <a:lstStyle/>
        <a:p>
          <a:r>
            <a:rPr lang="fr-FR" sz="1200" dirty="0" smtClean="0"/>
            <a:t>Zones de combats </a:t>
          </a:r>
          <a:endParaRPr lang="fr-FR" sz="1200" dirty="0"/>
        </a:p>
      </dgm:t>
    </dgm:pt>
    <dgm:pt modelId="{CF1726CD-DC00-48BC-9E06-761E4808C0A7}" type="parTrans" cxnId="{9E9742EF-C00D-40CE-9BEA-29BD098A390B}">
      <dgm:prSet/>
      <dgm:spPr/>
      <dgm:t>
        <a:bodyPr/>
        <a:lstStyle/>
        <a:p>
          <a:endParaRPr lang="fr-FR"/>
        </a:p>
      </dgm:t>
    </dgm:pt>
    <dgm:pt modelId="{35D4EDF7-FFD2-45ED-A1D5-39A24075D933}" type="sibTrans" cxnId="{9E9742EF-C00D-40CE-9BEA-29BD098A390B}">
      <dgm:prSet/>
      <dgm:spPr/>
      <dgm:t>
        <a:bodyPr/>
        <a:lstStyle/>
        <a:p>
          <a:endParaRPr lang="fr-FR"/>
        </a:p>
      </dgm:t>
    </dgm:pt>
    <dgm:pt modelId="{4ED6C7C1-D843-40DA-8D9D-8899DB1F1355}">
      <dgm:prSet phldrT="[Texte]" custT="1"/>
      <dgm:spPr/>
      <dgm:t>
        <a:bodyPr/>
        <a:lstStyle/>
        <a:p>
          <a:r>
            <a:rPr lang="fr-FR" sz="1200" dirty="0" smtClean="0"/>
            <a:t>Construction des mémoires / travaux historiens </a:t>
          </a:r>
          <a:endParaRPr lang="fr-FR" sz="1200" dirty="0"/>
        </a:p>
      </dgm:t>
    </dgm:pt>
    <dgm:pt modelId="{442087AF-88FE-4744-8A21-0BCE8926745E}" type="parTrans" cxnId="{295201FC-AFAC-4E20-B25C-E98778C2AC24}">
      <dgm:prSet/>
      <dgm:spPr/>
      <dgm:t>
        <a:bodyPr/>
        <a:lstStyle/>
        <a:p>
          <a:endParaRPr lang="fr-FR"/>
        </a:p>
      </dgm:t>
    </dgm:pt>
    <dgm:pt modelId="{43B1850E-1129-44A9-B965-00733D46FA01}" type="sibTrans" cxnId="{295201FC-AFAC-4E20-B25C-E98778C2AC24}">
      <dgm:prSet/>
      <dgm:spPr/>
      <dgm:t>
        <a:bodyPr/>
        <a:lstStyle/>
        <a:p>
          <a:endParaRPr lang="fr-FR"/>
        </a:p>
      </dgm:t>
    </dgm:pt>
    <dgm:pt modelId="{CFCBE434-CC0C-4568-A4F4-0AD393436493}" type="pres">
      <dgm:prSet presAssocID="{2DF520BD-3AF9-48A6-A383-8F1B03073E57}" presName="cycleMatrixDiagram" presStyleCnt="0">
        <dgm:presLayoutVars>
          <dgm:chMax val="1"/>
          <dgm:dir/>
          <dgm:animLvl val="lvl"/>
          <dgm:resizeHandles val="exact"/>
        </dgm:presLayoutVars>
      </dgm:prSet>
      <dgm:spPr/>
      <dgm:t>
        <a:bodyPr/>
        <a:lstStyle/>
        <a:p>
          <a:endParaRPr lang="fr-FR"/>
        </a:p>
      </dgm:t>
    </dgm:pt>
    <dgm:pt modelId="{CFCA16D9-EC04-43DF-95DC-73C301D10B7F}" type="pres">
      <dgm:prSet presAssocID="{2DF520BD-3AF9-48A6-A383-8F1B03073E57}" presName="children" presStyleCnt="0"/>
      <dgm:spPr/>
    </dgm:pt>
    <dgm:pt modelId="{A76677E0-A0C0-4BAB-B351-1B357D058CB5}" type="pres">
      <dgm:prSet presAssocID="{2DF520BD-3AF9-48A6-A383-8F1B03073E57}" presName="child1group" presStyleCnt="0"/>
      <dgm:spPr/>
    </dgm:pt>
    <dgm:pt modelId="{514D8896-1A06-4F40-8231-28ECFA62F490}" type="pres">
      <dgm:prSet presAssocID="{2DF520BD-3AF9-48A6-A383-8F1B03073E57}" presName="child1" presStyleLbl="bgAcc1" presStyleIdx="0" presStyleCnt="4" custScaleX="124694" custScaleY="147655" custLinFactNeighborX="-44815" custLinFactNeighborY="4371"/>
      <dgm:spPr/>
      <dgm:t>
        <a:bodyPr/>
        <a:lstStyle/>
        <a:p>
          <a:endParaRPr lang="fr-FR"/>
        </a:p>
      </dgm:t>
    </dgm:pt>
    <dgm:pt modelId="{6F23A147-8A87-437B-BFB7-DE9DD5CA8F1F}" type="pres">
      <dgm:prSet presAssocID="{2DF520BD-3AF9-48A6-A383-8F1B03073E57}" presName="child1Text" presStyleLbl="bgAcc1" presStyleIdx="0" presStyleCnt="4">
        <dgm:presLayoutVars>
          <dgm:bulletEnabled val="1"/>
        </dgm:presLayoutVars>
      </dgm:prSet>
      <dgm:spPr/>
      <dgm:t>
        <a:bodyPr/>
        <a:lstStyle/>
        <a:p>
          <a:endParaRPr lang="fr-FR"/>
        </a:p>
      </dgm:t>
    </dgm:pt>
    <dgm:pt modelId="{33EF7F11-09C5-4534-A2D1-C5638C7369EE}" type="pres">
      <dgm:prSet presAssocID="{2DF520BD-3AF9-48A6-A383-8F1B03073E57}" presName="child2group" presStyleCnt="0"/>
      <dgm:spPr/>
    </dgm:pt>
    <dgm:pt modelId="{6E6EBB7A-025B-4E82-BCD3-E9C797DDD472}" type="pres">
      <dgm:prSet presAssocID="{2DF520BD-3AF9-48A6-A383-8F1B03073E57}" presName="child2" presStyleLbl="bgAcc1" presStyleIdx="1" presStyleCnt="4" custScaleX="126428" custScaleY="116588" custLinFactNeighborX="41731"/>
      <dgm:spPr/>
      <dgm:t>
        <a:bodyPr/>
        <a:lstStyle/>
        <a:p>
          <a:endParaRPr lang="fr-FR"/>
        </a:p>
      </dgm:t>
    </dgm:pt>
    <dgm:pt modelId="{F18CD5F6-F071-400A-A034-95EE65FC05A8}" type="pres">
      <dgm:prSet presAssocID="{2DF520BD-3AF9-48A6-A383-8F1B03073E57}" presName="child2Text" presStyleLbl="bgAcc1" presStyleIdx="1" presStyleCnt="4">
        <dgm:presLayoutVars>
          <dgm:bulletEnabled val="1"/>
        </dgm:presLayoutVars>
      </dgm:prSet>
      <dgm:spPr/>
      <dgm:t>
        <a:bodyPr/>
        <a:lstStyle/>
        <a:p>
          <a:endParaRPr lang="fr-FR"/>
        </a:p>
      </dgm:t>
    </dgm:pt>
    <dgm:pt modelId="{291F5C97-89C5-44CD-9901-A7E990BCAFFA}" type="pres">
      <dgm:prSet presAssocID="{2DF520BD-3AF9-48A6-A383-8F1B03073E57}" presName="child3group" presStyleCnt="0"/>
      <dgm:spPr/>
    </dgm:pt>
    <dgm:pt modelId="{ECB7D5B0-BA42-4421-BCB7-275AA753CA21}" type="pres">
      <dgm:prSet presAssocID="{2DF520BD-3AF9-48A6-A383-8F1B03073E57}" presName="child3" presStyleLbl="bgAcc1" presStyleIdx="2" presStyleCnt="4" custScaleX="113675" custLinFactNeighborX="33879" custLinFactNeighborY="4514"/>
      <dgm:spPr/>
      <dgm:t>
        <a:bodyPr/>
        <a:lstStyle/>
        <a:p>
          <a:endParaRPr lang="fr-FR"/>
        </a:p>
      </dgm:t>
    </dgm:pt>
    <dgm:pt modelId="{3A847CB4-38C9-4B20-B578-F3079A9FCB9E}" type="pres">
      <dgm:prSet presAssocID="{2DF520BD-3AF9-48A6-A383-8F1B03073E57}" presName="child3Text" presStyleLbl="bgAcc1" presStyleIdx="2" presStyleCnt="4">
        <dgm:presLayoutVars>
          <dgm:bulletEnabled val="1"/>
        </dgm:presLayoutVars>
      </dgm:prSet>
      <dgm:spPr/>
      <dgm:t>
        <a:bodyPr/>
        <a:lstStyle/>
        <a:p>
          <a:endParaRPr lang="fr-FR"/>
        </a:p>
      </dgm:t>
    </dgm:pt>
    <dgm:pt modelId="{A6502A12-3870-453D-A487-95DC696A6851}" type="pres">
      <dgm:prSet presAssocID="{2DF520BD-3AF9-48A6-A383-8F1B03073E57}" presName="child4group" presStyleCnt="0"/>
      <dgm:spPr/>
    </dgm:pt>
    <dgm:pt modelId="{C2269B00-8E46-4610-9D47-2C76641EA140}" type="pres">
      <dgm:prSet presAssocID="{2DF520BD-3AF9-48A6-A383-8F1B03073E57}" presName="child4" presStyleLbl="bgAcc1" presStyleIdx="3" presStyleCnt="4" custScaleX="135706" custScaleY="161749" custLinFactNeighborX="-24902" custLinFactNeighborY="-8684"/>
      <dgm:spPr/>
      <dgm:t>
        <a:bodyPr/>
        <a:lstStyle/>
        <a:p>
          <a:endParaRPr lang="fr-FR"/>
        </a:p>
      </dgm:t>
    </dgm:pt>
    <dgm:pt modelId="{D23869EC-5292-4D2A-9EDC-BAFE5F1B0705}" type="pres">
      <dgm:prSet presAssocID="{2DF520BD-3AF9-48A6-A383-8F1B03073E57}" presName="child4Text" presStyleLbl="bgAcc1" presStyleIdx="3" presStyleCnt="4">
        <dgm:presLayoutVars>
          <dgm:bulletEnabled val="1"/>
        </dgm:presLayoutVars>
      </dgm:prSet>
      <dgm:spPr/>
      <dgm:t>
        <a:bodyPr/>
        <a:lstStyle/>
        <a:p>
          <a:endParaRPr lang="fr-FR"/>
        </a:p>
      </dgm:t>
    </dgm:pt>
    <dgm:pt modelId="{D36C350A-A500-49CA-B4A1-DBEA21E7A73F}" type="pres">
      <dgm:prSet presAssocID="{2DF520BD-3AF9-48A6-A383-8F1B03073E57}" presName="childPlaceholder" presStyleCnt="0"/>
      <dgm:spPr/>
    </dgm:pt>
    <dgm:pt modelId="{A0D418D4-BBAF-40F8-A946-093EED66D13E}" type="pres">
      <dgm:prSet presAssocID="{2DF520BD-3AF9-48A6-A383-8F1B03073E57}" presName="circle" presStyleCnt="0"/>
      <dgm:spPr/>
    </dgm:pt>
    <dgm:pt modelId="{1AA5905B-ECB7-45A3-9CD2-0F64ECE87BFB}" type="pres">
      <dgm:prSet presAssocID="{2DF520BD-3AF9-48A6-A383-8F1B03073E57}" presName="quadrant1" presStyleLbl="node1" presStyleIdx="0" presStyleCnt="4">
        <dgm:presLayoutVars>
          <dgm:chMax val="1"/>
          <dgm:bulletEnabled val="1"/>
        </dgm:presLayoutVars>
      </dgm:prSet>
      <dgm:spPr/>
      <dgm:t>
        <a:bodyPr/>
        <a:lstStyle/>
        <a:p>
          <a:endParaRPr lang="fr-FR"/>
        </a:p>
      </dgm:t>
    </dgm:pt>
    <dgm:pt modelId="{0199A0EE-C587-49DC-93C9-7598E1C05CC7}" type="pres">
      <dgm:prSet presAssocID="{2DF520BD-3AF9-48A6-A383-8F1B03073E57}" presName="quadrant2" presStyleLbl="node1" presStyleIdx="1" presStyleCnt="4">
        <dgm:presLayoutVars>
          <dgm:chMax val="1"/>
          <dgm:bulletEnabled val="1"/>
        </dgm:presLayoutVars>
      </dgm:prSet>
      <dgm:spPr/>
      <dgm:t>
        <a:bodyPr/>
        <a:lstStyle/>
        <a:p>
          <a:endParaRPr lang="fr-FR"/>
        </a:p>
      </dgm:t>
    </dgm:pt>
    <dgm:pt modelId="{415D49F5-417D-4D0C-B6D6-E30683EFAA40}" type="pres">
      <dgm:prSet presAssocID="{2DF520BD-3AF9-48A6-A383-8F1B03073E57}" presName="quadrant3" presStyleLbl="node1" presStyleIdx="2" presStyleCnt="4">
        <dgm:presLayoutVars>
          <dgm:chMax val="1"/>
          <dgm:bulletEnabled val="1"/>
        </dgm:presLayoutVars>
      </dgm:prSet>
      <dgm:spPr/>
      <dgm:t>
        <a:bodyPr/>
        <a:lstStyle/>
        <a:p>
          <a:endParaRPr lang="fr-FR"/>
        </a:p>
      </dgm:t>
    </dgm:pt>
    <dgm:pt modelId="{9BF1D212-EF44-434E-B1A9-1D5B977C4DD6}" type="pres">
      <dgm:prSet presAssocID="{2DF520BD-3AF9-48A6-A383-8F1B03073E57}" presName="quadrant4" presStyleLbl="node1" presStyleIdx="3" presStyleCnt="4">
        <dgm:presLayoutVars>
          <dgm:chMax val="1"/>
          <dgm:bulletEnabled val="1"/>
        </dgm:presLayoutVars>
      </dgm:prSet>
      <dgm:spPr/>
      <dgm:t>
        <a:bodyPr/>
        <a:lstStyle/>
        <a:p>
          <a:endParaRPr lang="fr-FR"/>
        </a:p>
      </dgm:t>
    </dgm:pt>
    <dgm:pt modelId="{384D1089-DF9E-45EE-BBFE-3A6FB6B0578B}" type="pres">
      <dgm:prSet presAssocID="{2DF520BD-3AF9-48A6-A383-8F1B03073E57}" presName="quadrantPlaceholder" presStyleCnt="0"/>
      <dgm:spPr/>
    </dgm:pt>
    <dgm:pt modelId="{CEB9F44D-37B4-459C-9641-806247892657}" type="pres">
      <dgm:prSet presAssocID="{2DF520BD-3AF9-48A6-A383-8F1B03073E57}" presName="center1" presStyleLbl="fgShp" presStyleIdx="0" presStyleCnt="2"/>
      <dgm:spPr/>
    </dgm:pt>
    <dgm:pt modelId="{1386DD63-DDF0-4291-8139-DA92CF351085}" type="pres">
      <dgm:prSet presAssocID="{2DF520BD-3AF9-48A6-A383-8F1B03073E57}" presName="center2" presStyleLbl="fgShp" presStyleIdx="1" presStyleCnt="2"/>
      <dgm:spPr/>
    </dgm:pt>
  </dgm:ptLst>
  <dgm:cxnLst>
    <dgm:cxn modelId="{7E78CCC1-E2FD-4D24-9150-D8E4CF7F0FC8}" type="presOf" srcId="{DE6F21DE-E218-4053-A0C8-6DAA400A32F8}" destId="{6F23A147-8A87-437B-BFB7-DE9DD5CA8F1F}" srcOrd="1" destOrd="5" presId="urn:microsoft.com/office/officeart/2005/8/layout/cycle4"/>
    <dgm:cxn modelId="{02A1ABCB-0059-4DA9-9BF4-989FA1A24D5C}" type="presOf" srcId="{F26B319C-DD53-4A8C-B9A0-E5E04656446A}" destId="{C2269B00-8E46-4610-9D47-2C76641EA140}" srcOrd="0" destOrd="4" presId="urn:microsoft.com/office/officeart/2005/8/layout/cycle4"/>
    <dgm:cxn modelId="{CEB2CF43-BE5E-4E3C-9F9B-7415D55FB034}" type="presOf" srcId="{D00E57F1-C96F-49C1-839E-1E74C59C6BF8}" destId="{6F23A147-8A87-437B-BFB7-DE9DD5CA8F1F}" srcOrd="1" destOrd="0" presId="urn:microsoft.com/office/officeart/2005/8/layout/cycle4"/>
    <dgm:cxn modelId="{FA05462D-D67C-4D17-A0D9-C045F41D2FF0}" srcId="{A3300749-210C-4579-B5C9-9A9B23696468}" destId="{66145A3B-0347-44EC-84F0-C6F958FF3C38}" srcOrd="1" destOrd="0" parTransId="{39FCB538-6DAE-4A08-98CC-6CCB9594F1ED}" sibTransId="{442974BF-E89B-4163-830F-E5660D6D3325}"/>
    <dgm:cxn modelId="{8ECE89C7-26F5-4333-AC20-3BF5FCE635D3}" type="presOf" srcId="{628DFED1-9BB1-40F1-A5EA-2436AA457AA6}" destId="{D23869EC-5292-4D2A-9EDC-BAFE5F1B0705}" srcOrd="1" destOrd="1" presId="urn:microsoft.com/office/officeart/2005/8/layout/cycle4"/>
    <dgm:cxn modelId="{94EE91B7-5C14-47B4-AB1D-574CDC67250C}" srcId="{A3300749-210C-4579-B5C9-9A9B23696468}" destId="{711870F9-FAD5-44F4-ACAB-9FF3D25795B2}" srcOrd="0" destOrd="0" parTransId="{845662D2-58E6-4DE5-84FE-D5BD8DB59DAB}" sibTransId="{1FB88DBA-8DB5-4C91-A02C-0A5C7DDDECEF}"/>
    <dgm:cxn modelId="{EE247E8F-5577-47B6-9A99-D2DA108B9F5D}" type="presOf" srcId="{66145A3B-0347-44EC-84F0-C6F958FF3C38}" destId="{F18CD5F6-F071-400A-A034-95EE65FC05A8}" srcOrd="1" destOrd="1" presId="urn:microsoft.com/office/officeart/2005/8/layout/cycle4"/>
    <dgm:cxn modelId="{AD13D86D-4A06-47BE-BA17-79FE27950D6D}" srcId="{C9A1A7AD-415A-4491-8780-2B9AEEE34F9B}" destId="{F26B319C-DD53-4A8C-B9A0-E5E04656446A}" srcOrd="4" destOrd="0" parTransId="{6E7AA848-C407-444A-A860-909397A5CC1B}" sibTransId="{A072A2ED-9983-42E5-A084-C9926D427435}"/>
    <dgm:cxn modelId="{21F14029-D5F7-4A6F-9D53-450817421E52}" type="presOf" srcId="{377A7781-7A12-4240-AFED-FFB7D6BEA7C6}" destId="{6F23A147-8A87-437B-BFB7-DE9DD5CA8F1F}" srcOrd="1" destOrd="4" presId="urn:microsoft.com/office/officeart/2005/8/layout/cycle4"/>
    <dgm:cxn modelId="{3B1370BB-43DE-4BCB-A332-4DA460C38700}" type="presOf" srcId="{4ED6C7C1-D843-40DA-8D9D-8899DB1F1355}" destId="{D23869EC-5292-4D2A-9EDC-BAFE5F1B0705}" srcOrd="1" destOrd="5" presId="urn:microsoft.com/office/officeart/2005/8/layout/cycle4"/>
    <dgm:cxn modelId="{22655FC7-E155-4223-835C-0BA3FDB36D88}" type="presOf" srcId="{86947AAF-BFE0-400F-A8C3-603F4E8CE8B1}" destId="{415D49F5-417D-4D0C-B6D6-E30683EFAA40}" srcOrd="0" destOrd="0" presId="urn:microsoft.com/office/officeart/2005/8/layout/cycle4"/>
    <dgm:cxn modelId="{F18FA487-16A3-4C83-AE43-A1925BA4EAB1}" srcId="{C9A1A7AD-415A-4491-8780-2B9AEEE34F9B}" destId="{84A3FC19-5BEF-4734-8704-05B535EF2A2D}" srcOrd="0" destOrd="0" parTransId="{BDD1D753-7125-4D3C-A0CA-D84FB41279FF}" sibTransId="{340FECC7-39B5-4782-A051-40B22AA65479}"/>
    <dgm:cxn modelId="{FD1098BF-CCF9-4235-A539-9EAAC8C8B2BA}" type="presOf" srcId="{D00AE9A8-5C4D-46CC-BFB2-79A7924279DC}" destId="{6F23A147-8A87-437B-BFB7-DE9DD5CA8F1F}" srcOrd="1" destOrd="6" presId="urn:microsoft.com/office/officeart/2005/8/layout/cycle4"/>
    <dgm:cxn modelId="{B3D37797-DFF3-4105-B6F8-625B38B27DE2}" type="presOf" srcId="{3B17774C-4722-4C60-A8F0-DB93616AE89F}" destId="{6E6EBB7A-025B-4E82-BCD3-E9C797DDD472}" srcOrd="0" destOrd="2" presId="urn:microsoft.com/office/officeart/2005/8/layout/cycle4"/>
    <dgm:cxn modelId="{8742A9FC-6008-4C0C-8412-513C64BB235B}" type="presOf" srcId="{A3300749-210C-4579-B5C9-9A9B23696468}" destId="{0199A0EE-C587-49DC-93C9-7598E1C05CC7}" srcOrd="0" destOrd="0" presId="urn:microsoft.com/office/officeart/2005/8/layout/cycle4"/>
    <dgm:cxn modelId="{E4E3C8B8-A0C5-4D28-8EEA-B97B7583D280}" type="presOf" srcId="{1332D813-7145-4062-96B7-A70F023A3D22}" destId="{6F23A147-8A87-437B-BFB7-DE9DD5CA8F1F}" srcOrd="1" destOrd="3" presId="urn:microsoft.com/office/officeart/2005/8/layout/cycle4"/>
    <dgm:cxn modelId="{2FF317C9-4CAA-43B6-B8BC-B3E93DBABEB7}" srcId="{C9A1A7AD-415A-4491-8780-2B9AEEE34F9B}" destId="{EFC725D1-621B-40ED-B202-004FF83DA8FB}" srcOrd="3" destOrd="0" parTransId="{36D26F75-19CB-4290-8F71-ED3F716CDB59}" sibTransId="{0BA98A4C-16A7-4FDB-A241-4EBFD1E7D13A}"/>
    <dgm:cxn modelId="{6B6E7CEB-9852-472C-8D94-946CF7CF9F6C}" type="presOf" srcId="{D00E57F1-C96F-49C1-839E-1E74C59C6BF8}" destId="{514D8896-1A06-4F40-8231-28ECFA62F490}" srcOrd="0" destOrd="0" presId="urn:microsoft.com/office/officeart/2005/8/layout/cycle4"/>
    <dgm:cxn modelId="{D740E4F9-43A6-41B5-9943-B70B39343223}" srcId="{2DF520BD-3AF9-48A6-A383-8F1B03073E57}" destId="{A9A873E8-4AC6-4209-8B4A-CD65DA8B6742}" srcOrd="0" destOrd="0" parTransId="{C02B5CB3-F5B1-4881-9006-C612B43C44CE}" sibTransId="{AFA10F18-148A-4AFE-A992-8CF8727F91C4}"/>
    <dgm:cxn modelId="{DE41C7FE-DF29-4F8D-8421-B8DC5C61271C}" type="presOf" srcId="{84A3FC19-5BEF-4734-8704-05B535EF2A2D}" destId="{D23869EC-5292-4D2A-9EDC-BAFE5F1B0705}" srcOrd="1" destOrd="0" presId="urn:microsoft.com/office/officeart/2005/8/layout/cycle4"/>
    <dgm:cxn modelId="{DC4C8CD9-3377-4D19-840D-D2D3FDB92ADF}" srcId="{A9A873E8-4AC6-4209-8B4A-CD65DA8B6742}" destId="{D00AE9A8-5C4D-46CC-BFB2-79A7924279DC}" srcOrd="6" destOrd="0" parTransId="{B675FBC6-48D0-464A-A96D-924C5DD93427}" sibTransId="{2D6035DA-BF49-4E64-BF9F-121BF105ECB9}"/>
    <dgm:cxn modelId="{088F93CC-C4D0-4590-A7A0-F476FC3A76BD}" srcId="{A9A873E8-4AC6-4209-8B4A-CD65DA8B6742}" destId="{734E5744-A350-4115-BAE3-13567AB5C254}" srcOrd="2" destOrd="0" parTransId="{0B28889E-CEF4-4542-939F-1C665111F4EF}" sibTransId="{5783D895-E6A7-49AE-A5F8-F61415C749AD}"/>
    <dgm:cxn modelId="{F2367BFD-9E26-4037-846C-976F0BBC5168}" type="presOf" srcId="{048B9A4F-2EBB-48FD-9360-D27C97139E25}" destId="{D23869EC-5292-4D2A-9EDC-BAFE5F1B0705}" srcOrd="1" destOrd="2" presId="urn:microsoft.com/office/officeart/2005/8/layout/cycle4"/>
    <dgm:cxn modelId="{295201FC-AFAC-4E20-B25C-E98778C2AC24}" srcId="{C9A1A7AD-415A-4491-8780-2B9AEEE34F9B}" destId="{4ED6C7C1-D843-40DA-8D9D-8899DB1F1355}" srcOrd="5" destOrd="0" parTransId="{442087AF-88FE-4744-8A21-0BCE8926745E}" sibTransId="{43B1850E-1129-44A9-B965-00733D46FA01}"/>
    <dgm:cxn modelId="{F7C077CB-B5FD-49DB-88A3-CB7935D663D8}" srcId="{A9A873E8-4AC6-4209-8B4A-CD65DA8B6742}" destId="{592018ED-6BAC-4716-B00B-5DC6F549AD73}" srcOrd="1" destOrd="0" parTransId="{AE1A695E-1118-4FAA-81A0-B0D9554311BB}" sibTransId="{085AAA97-DF0B-4A9F-8C12-70D338E0B48C}"/>
    <dgm:cxn modelId="{59133CE2-0255-49F3-A09B-D67105AB8FBE}" srcId="{2DF520BD-3AF9-48A6-A383-8F1B03073E57}" destId="{A3300749-210C-4579-B5C9-9A9B23696468}" srcOrd="1" destOrd="0" parTransId="{3E1C5AC1-CE3F-4253-B232-73BE892AC992}" sibTransId="{10DB59E4-8FFA-4C59-8BC8-DEECD882FD30}"/>
    <dgm:cxn modelId="{9E9742EF-C00D-40CE-9BEA-29BD098A390B}" srcId="{A3300749-210C-4579-B5C9-9A9B23696468}" destId="{3B17774C-4722-4C60-A8F0-DB93616AE89F}" srcOrd="2" destOrd="0" parTransId="{CF1726CD-DC00-48BC-9E06-761E4808C0A7}" sibTransId="{35D4EDF7-FFD2-45ED-A1D5-39A24075D933}"/>
    <dgm:cxn modelId="{BD903B46-18FE-44E0-B41A-A9E6FC34A432}" srcId="{2DF520BD-3AF9-48A6-A383-8F1B03073E57}" destId="{C9A1A7AD-415A-4491-8780-2B9AEEE34F9B}" srcOrd="3" destOrd="0" parTransId="{AD30AC2E-C23C-4F9B-ADA2-8C85B4E3BD77}" sibTransId="{D88DAFE5-CB82-4742-AC89-709650116657}"/>
    <dgm:cxn modelId="{3AD25F8E-52F5-40B7-A236-985C1C3BEEF0}" type="presOf" srcId="{734E5744-A350-4115-BAE3-13567AB5C254}" destId="{6F23A147-8A87-437B-BFB7-DE9DD5CA8F1F}" srcOrd="1" destOrd="2" presId="urn:microsoft.com/office/officeart/2005/8/layout/cycle4"/>
    <dgm:cxn modelId="{4B4CDAE9-54B3-479C-A6D2-5B1F19949D01}" srcId="{A9A873E8-4AC6-4209-8B4A-CD65DA8B6742}" destId="{377A7781-7A12-4240-AFED-FFB7D6BEA7C6}" srcOrd="4" destOrd="0" parTransId="{3DBF5634-516B-4A75-A184-54A2CEF99A9A}" sibTransId="{477B4602-04F1-4B78-B687-C4D8A0469B33}"/>
    <dgm:cxn modelId="{197A27B2-48C3-4BA5-BD82-62E83E148B95}" type="presOf" srcId="{EFC725D1-621B-40ED-B202-004FF83DA8FB}" destId="{D23869EC-5292-4D2A-9EDC-BAFE5F1B0705}" srcOrd="1" destOrd="3" presId="urn:microsoft.com/office/officeart/2005/8/layout/cycle4"/>
    <dgm:cxn modelId="{AF731FA4-860D-4D13-9249-7A6DE1B4A7F7}" type="presOf" srcId="{DE6F21DE-E218-4053-A0C8-6DAA400A32F8}" destId="{514D8896-1A06-4F40-8231-28ECFA62F490}" srcOrd="0" destOrd="5" presId="urn:microsoft.com/office/officeart/2005/8/layout/cycle4"/>
    <dgm:cxn modelId="{68A57187-0DE4-4546-94AE-7E0BE5E90ABA}" type="presOf" srcId="{84A3FC19-5BEF-4734-8704-05B535EF2A2D}" destId="{C2269B00-8E46-4610-9D47-2C76641EA140}" srcOrd="0" destOrd="0" presId="urn:microsoft.com/office/officeart/2005/8/layout/cycle4"/>
    <dgm:cxn modelId="{08F24682-AC83-454C-ABB5-3D20E385D1A4}" type="presOf" srcId="{46D48655-B349-49B1-B461-AA732318739E}" destId="{3A847CB4-38C9-4B20-B578-F3079A9FCB9E}" srcOrd="1" destOrd="0" presId="urn:microsoft.com/office/officeart/2005/8/layout/cycle4"/>
    <dgm:cxn modelId="{CE91E8FC-0CED-452B-8FA9-0D3327F49324}" type="presOf" srcId="{2DF520BD-3AF9-48A6-A383-8F1B03073E57}" destId="{CFCBE434-CC0C-4568-A4F4-0AD393436493}" srcOrd="0" destOrd="0" presId="urn:microsoft.com/office/officeart/2005/8/layout/cycle4"/>
    <dgm:cxn modelId="{D47DD288-B31F-4B74-A4E2-2221F1ECB1D1}" type="presOf" srcId="{592018ED-6BAC-4716-B00B-5DC6F549AD73}" destId="{6F23A147-8A87-437B-BFB7-DE9DD5CA8F1F}" srcOrd="1" destOrd="1" presId="urn:microsoft.com/office/officeart/2005/8/layout/cycle4"/>
    <dgm:cxn modelId="{2A7E33E1-E4F7-44A2-A98C-13BF0808B241}" srcId="{A9A873E8-4AC6-4209-8B4A-CD65DA8B6742}" destId="{1332D813-7145-4062-96B7-A70F023A3D22}" srcOrd="3" destOrd="0" parTransId="{F6B8603F-2034-4A3E-8E84-DC8E0D30F56A}" sibTransId="{D69E63E4-CF50-48C6-94C5-A6EA660A0FB7}"/>
    <dgm:cxn modelId="{9AA9877F-1E4D-4598-BE37-47EBC9595F06}" type="presOf" srcId="{1332D813-7145-4062-96B7-A70F023A3D22}" destId="{514D8896-1A06-4F40-8231-28ECFA62F490}" srcOrd="0" destOrd="3" presId="urn:microsoft.com/office/officeart/2005/8/layout/cycle4"/>
    <dgm:cxn modelId="{0517AAB4-D914-4826-AF1D-9A260832AD0C}" srcId="{C9A1A7AD-415A-4491-8780-2B9AEEE34F9B}" destId="{628DFED1-9BB1-40F1-A5EA-2436AA457AA6}" srcOrd="1" destOrd="0" parTransId="{E0F9F0DF-FB41-44DF-AD48-6543B13FA6C6}" sibTransId="{72FEDA54-7076-45DE-A8AB-5D84974217A1}"/>
    <dgm:cxn modelId="{39AD0151-74DF-4AA7-8BDD-612EE827A540}" type="presOf" srcId="{711870F9-FAD5-44F4-ACAB-9FF3D25795B2}" destId="{6E6EBB7A-025B-4E82-BCD3-E9C797DDD472}" srcOrd="0" destOrd="0" presId="urn:microsoft.com/office/officeart/2005/8/layout/cycle4"/>
    <dgm:cxn modelId="{6DA728D8-860F-4162-83F1-0F0C7AD8DA48}" srcId="{A9A873E8-4AC6-4209-8B4A-CD65DA8B6742}" destId="{DE6F21DE-E218-4053-A0C8-6DAA400A32F8}" srcOrd="5" destOrd="0" parTransId="{F5F9BEDE-BC20-42FC-8566-905B378E69EC}" sibTransId="{28B9B6FF-13E2-4242-A0BE-9A90145C76BF}"/>
    <dgm:cxn modelId="{6636830E-9760-4F64-918D-1067FD459C10}" type="presOf" srcId="{4ED6C7C1-D843-40DA-8D9D-8899DB1F1355}" destId="{C2269B00-8E46-4610-9D47-2C76641EA140}" srcOrd="0" destOrd="5" presId="urn:microsoft.com/office/officeart/2005/8/layout/cycle4"/>
    <dgm:cxn modelId="{DB317DC2-90E5-42B0-BFC4-0477C642911C}" srcId="{86947AAF-BFE0-400F-A8C3-603F4E8CE8B1}" destId="{46D48655-B349-49B1-B461-AA732318739E}" srcOrd="0" destOrd="0" parTransId="{CA9F83D4-8DD3-46E2-80C4-EFA3047C94B9}" sibTransId="{0658C627-E7D7-4139-A834-EE4621DFD312}"/>
    <dgm:cxn modelId="{6C24B91C-9BA2-4A0F-A748-35FFAE7B552A}" type="presOf" srcId="{711870F9-FAD5-44F4-ACAB-9FF3D25795B2}" destId="{F18CD5F6-F071-400A-A034-95EE65FC05A8}" srcOrd="1" destOrd="0" presId="urn:microsoft.com/office/officeart/2005/8/layout/cycle4"/>
    <dgm:cxn modelId="{1FACF15B-DFE3-491C-B8E8-1084E3661756}" type="presOf" srcId="{66145A3B-0347-44EC-84F0-C6F958FF3C38}" destId="{6E6EBB7A-025B-4E82-BCD3-E9C797DDD472}" srcOrd="0" destOrd="1" presId="urn:microsoft.com/office/officeart/2005/8/layout/cycle4"/>
    <dgm:cxn modelId="{56EEF6EB-9451-405B-B800-F9847E0F4389}" type="presOf" srcId="{592018ED-6BAC-4716-B00B-5DC6F549AD73}" destId="{514D8896-1A06-4F40-8231-28ECFA62F490}" srcOrd="0" destOrd="1" presId="urn:microsoft.com/office/officeart/2005/8/layout/cycle4"/>
    <dgm:cxn modelId="{A391C0CE-11E0-4B73-BAD0-842CB9A11907}" type="presOf" srcId="{628DFED1-9BB1-40F1-A5EA-2436AA457AA6}" destId="{C2269B00-8E46-4610-9D47-2C76641EA140}" srcOrd="0" destOrd="1" presId="urn:microsoft.com/office/officeart/2005/8/layout/cycle4"/>
    <dgm:cxn modelId="{B54D22AC-B129-4F36-B1AF-343330CB7118}" type="presOf" srcId="{D00AE9A8-5C4D-46CC-BFB2-79A7924279DC}" destId="{514D8896-1A06-4F40-8231-28ECFA62F490}" srcOrd="0" destOrd="6" presId="urn:microsoft.com/office/officeart/2005/8/layout/cycle4"/>
    <dgm:cxn modelId="{03287F89-318D-434E-B660-91A879012C88}" type="presOf" srcId="{3B17774C-4722-4C60-A8F0-DB93616AE89F}" destId="{F18CD5F6-F071-400A-A034-95EE65FC05A8}" srcOrd="1" destOrd="2" presId="urn:microsoft.com/office/officeart/2005/8/layout/cycle4"/>
    <dgm:cxn modelId="{E776ED2F-6871-4916-BFA4-B8A260FC017E}" type="presOf" srcId="{EFC725D1-621B-40ED-B202-004FF83DA8FB}" destId="{C2269B00-8E46-4610-9D47-2C76641EA140}" srcOrd="0" destOrd="3" presId="urn:microsoft.com/office/officeart/2005/8/layout/cycle4"/>
    <dgm:cxn modelId="{E3F6AC2C-96DC-4011-A3D0-1FDE6F6A27A2}" type="presOf" srcId="{377A7781-7A12-4240-AFED-FFB7D6BEA7C6}" destId="{514D8896-1A06-4F40-8231-28ECFA62F490}" srcOrd="0" destOrd="4" presId="urn:microsoft.com/office/officeart/2005/8/layout/cycle4"/>
    <dgm:cxn modelId="{B232A251-07C2-443D-A04B-E2A573E16039}" srcId="{2DF520BD-3AF9-48A6-A383-8F1B03073E57}" destId="{86947AAF-BFE0-400F-A8C3-603F4E8CE8B1}" srcOrd="2" destOrd="0" parTransId="{CC1A5440-1858-42F2-B5A1-66B2B7CAFA5C}" sibTransId="{9B2F5E62-A496-4AC5-BC33-BBE751FBCF2E}"/>
    <dgm:cxn modelId="{7D8FE71E-5131-4F20-B68C-B49D5FF78660}" type="presOf" srcId="{A9A873E8-4AC6-4209-8B4A-CD65DA8B6742}" destId="{1AA5905B-ECB7-45A3-9CD2-0F64ECE87BFB}" srcOrd="0" destOrd="0" presId="urn:microsoft.com/office/officeart/2005/8/layout/cycle4"/>
    <dgm:cxn modelId="{BAB86737-491B-4948-93CF-72D8ABE87D04}" type="presOf" srcId="{C9A1A7AD-415A-4491-8780-2B9AEEE34F9B}" destId="{9BF1D212-EF44-434E-B1A9-1D5B977C4DD6}" srcOrd="0" destOrd="0" presId="urn:microsoft.com/office/officeart/2005/8/layout/cycle4"/>
    <dgm:cxn modelId="{E981998B-3278-445D-89BF-7B407BAF0034}" type="presOf" srcId="{048B9A4F-2EBB-48FD-9360-D27C97139E25}" destId="{C2269B00-8E46-4610-9D47-2C76641EA140}" srcOrd="0" destOrd="2" presId="urn:microsoft.com/office/officeart/2005/8/layout/cycle4"/>
    <dgm:cxn modelId="{6FCA71B7-6090-4411-8C57-9592428D4B2B}" type="presOf" srcId="{46D48655-B349-49B1-B461-AA732318739E}" destId="{ECB7D5B0-BA42-4421-BCB7-275AA753CA21}" srcOrd="0" destOrd="0" presId="urn:microsoft.com/office/officeart/2005/8/layout/cycle4"/>
    <dgm:cxn modelId="{056E0457-AEF5-4AA4-82D5-B7C5E053D717}" srcId="{A9A873E8-4AC6-4209-8B4A-CD65DA8B6742}" destId="{D00E57F1-C96F-49C1-839E-1E74C59C6BF8}" srcOrd="0" destOrd="0" parTransId="{8F8FCA28-45BA-41AA-97AD-D1DC6B556C87}" sibTransId="{E35F1BA5-C54D-4608-95FD-531B0BF6C3C6}"/>
    <dgm:cxn modelId="{68C7BE60-8092-40F6-9964-6E25E1C97CE8}" type="presOf" srcId="{F26B319C-DD53-4A8C-B9A0-E5E04656446A}" destId="{D23869EC-5292-4D2A-9EDC-BAFE5F1B0705}" srcOrd="1" destOrd="4" presId="urn:microsoft.com/office/officeart/2005/8/layout/cycle4"/>
    <dgm:cxn modelId="{6E4FB9B7-87F3-4F55-8E17-A7512BD81D7A}" type="presOf" srcId="{734E5744-A350-4115-BAE3-13567AB5C254}" destId="{514D8896-1A06-4F40-8231-28ECFA62F490}" srcOrd="0" destOrd="2" presId="urn:microsoft.com/office/officeart/2005/8/layout/cycle4"/>
    <dgm:cxn modelId="{9345C75E-D551-47BF-8DB5-AD3EE56CA62D}" srcId="{C9A1A7AD-415A-4491-8780-2B9AEEE34F9B}" destId="{048B9A4F-2EBB-48FD-9360-D27C97139E25}" srcOrd="2" destOrd="0" parTransId="{C9570AFF-99A7-492B-8005-A7C2BCA67F29}" sibTransId="{6FE67F08-3415-47AF-969F-6EB52B388E5A}"/>
    <dgm:cxn modelId="{A821EF8B-9D5C-4FD1-BABD-5CF0525DFDDC}" type="presParOf" srcId="{CFCBE434-CC0C-4568-A4F4-0AD393436493}" destId="{CFCA16D9-EC04-43DF-95DC-73C301D10B7F}" srcOrd="0" destOrd="0" presId="urn:microsoft.com/office/officeart/2005/8/layout/cycle4"/>
    <dgm:cxn modelId="{48C471A7-6DD6-4BD7-9B6E-8D2C63EF7FFD}" type="presParOf" srcId="{CFCA16D9-EC04-43DF-95DC-73C301D10B7F}" destId="{A76677E0-A0C0-4BAB-B351-1B357D058CB5}" srcOrd="0" destOrd="0" presId="urn:microsoft.com/office/officeart/2005/8/layout/cycle4"/>
    <dgm:cxn modelId="{644AAEC4-9B40-44C6-8DA5-C8C99CCB31CE}" type="presParOf" srcId="{A76677E0-A0C0-4BAB-B351-1B357D058CB5}" destId="{514D8896-1A06-4F40-8231-28ECFA62F490}" srcOrd="0" destOrd="0" presId="urn:microsoft.com/office/officeart/2005/8/layout/cycle4"/>
    <dgm:cxn modelId="{C152CFC0-C37A-4335-A18C-1A8B708FA8C4}" type="presParOf" srcId="{A76677E0-A0C0-4BAB-B351-1B357D058CB5}" destId="{6F23A147-8A87-437B-BFB7-DE9DD5CA8F1F}" srcOrd="1" destOrd="0" presId="urn:microsoft.com/office/officeart/2005/8/layout/cycle4"/>
    <dgm:cxn modelId="{E601B10A-0928-449D-8D66-D0A27E803B3B}" type="presParOf" srcId="{CFCA16D9-EC04-43DF-95DC-73C301D10B7F}" destId="{33EF7F11-09C5-4534-A2D1-C5638C7369EE}" srcOrd="1" destOrd="0" presId="urn:microsoft.com/office/officeart/2005/8/layout/cycle4"/>
    <dgm:cxn modelId="{29EA00F4-8CD2-489A-B4BC-414D41ED0682}" type="presParOf" srcId="{33EF7F11-09C5-4534-A2D1-C5638C7369EE}" destId="{6E6EBB7A-025B-4E82-BCD3-E9C797DDD472}" srcOrd="0" destOrd="0" presId="urn:microsoft.com/office/officeart/2005/8/layout/cycle4"/>
    <dgm:cxn modelId="{B4E3C873-D91D-48D6-8E55-2D4A7727708D}" type="presParOf" srcId="{33EF7F11-09C5-4534-A2D1-C5638C7369EE}" destId="{F18CD5F6-F071-400A-A034-95EE65FC05A8}" srcOrd="1" destOrd="0" presId="urn:microsoft.com/office/officeart/2005/8/layout/cycle4"/>
    <dgm:cxn modelId="{3C4A8A2B-DF07-40BD-96A9-A901F89CE341}" type="presParOf" srcId="{CFCA16D9-EC04-43DF-95DC-73C301D10B7F}" destId="{291F5C97-89C5-44CD-9901-A7E990BCAFFA}" srcOrd="2" destOrd="0" presId="urn:microsoft.com/office/officeart/2005/8/layout/cycle4"/>
    <dgm:cxn modelId="{7E1F826C-A15D-4959-BD16-4D234A079347}" type="presParOf" srcId="{291F5C97-89C5-44CD-9901-A7E990BCAFFA}" destId="{ECB7D5B0-BA42-4421-BCB7-275AA753CA21}" srcOrd="0" destOrd="0" presId="urn:microsoft.com/office/officeart/2005/8/layout/cycle4"/>
    <dgm:cxn modelId="{CEB9E2B9-ABEB-4CEC-80EA-425E7DFEB2A4}" type="presParOf" srcId="{291F5C97-89C5-44CD-9901-A7E990BCAFFA}" destId="{3A847CB4-38C9-4B20-B578-F3079A9FCB9E}" srcOrd="1" destOrd="0" presId="urn:microsoft.com/office/officeart/2005/8/layout/cycle4"/>
    <dgm:cxn modelId="{3EE0517D-796A-4294-8A59-D25241B0AF18}" type="presParOf" srcId="{CFCA16D9-EC04-43DF-95DC-73C301D10B7F}" destId="{A6502A12-3870-453D-A487-95DC696A6851}" srcOrd="3" destOrd="0" presId="urn:microsoft.com/office/officeart/2005/8/layout/cycle4"/>
    <dgm:cxn modelId="{2F9E01B8-847D-4BF7-8971-ACC545924484}" type="presParOf" srcId="{A6502A12-3870-453D-A487-95DC696A6851}" destId="{C2269B00-8E46-4610-9D47-2C76641EA140}" srcOrd="0" destOrd="0" presId="urn:microsoft.com/office/officeart/2005/8/layout/cycle4"/>
    <dgm:cxn modelId="{189F05E3-56D1-413E-BD5C-91D4DB3AE093}" type="presParOf" srcId="{A6502A12-3870-453D-A487-95DC696A6851}" destId="{D23869EC-5292-4D2A-9EDC-BAFE5F1B0705}" srcOrd="1" destOrd="0" presId="urn:microsoft.com/office/officeart/2005/8/layout/cycle4"/>
    <dgm:cxn modelId="{D632362D-FE6E-4546-AD36-96E9658E6BE4}" type="presParOf" srcId="{CFCA16D9-EC04-43DF-95DC-73C301D10B7F}" destId="{D36C350A-A500-49CA-B4A1-DBEA21E7A73F}" srcOrd="4" destOrd="0" presId="urn:microsoft.com/office/officeart/2005/8/layout/cycle4"/>
    <dgm:cxn modelId="{DDB86530-0038-487A-AE3D-7A762DE5C251}" type="presParOf" srcId="{CFCBE434-CC0C-4568-A4F4-0AD393436493}" destId="{A0D418D4-BBAF-40F8-A946-093EED66D13E}" srcOrd="1" destOrd="0" presId="urn:microsoft.com/office/officeart/2005/8/layout/cycle4"/>
    <dgm:cxn modelId="{DF08C473-6D82-46BA-B6E4-9EF29B615B77}" type="presParOf" srcId="{A0D418D4-BBAF-40F8-A946-093EED66D13E}" destId="{1AA5905B-ECB7-45A3-9CD2-0F64ECE87BFB}" srcOrd="0" destOrd="0" presId="urn:microsoft.com/office/officeart/2005/8/layout/cycle4"/>
    <dgm:cxn modelId="{879E984D-4DBB-47D6-A24E-829337966810}" type="presParOf" srcId="{A0D418D4-BBAF-40F8-A946-093EED66D13E}" destId="{0199A0EE-C587-49DC-93C9-7598E1C05CC7}" srcOrd="1" destOrd="0" presId="urn:microsoft.com/office/officeart/2005/8/layout/cycle4"/>
    <dgm:cxn modelId="{3C8B42FF-A08C-492E-8D26-85C431936CEE}" type="presParOf" srcId="{A0D418D4-BBAF-40F8-A946-093EED66D13E}" destId="{415D49F5-417D-4D0C-B6D6-E30683EFAA40}" srcOrd="2" destOrd="0" presId="urn:microsoft.com/office/officeart/2005/8/layout/cycle4"/>
    <dgm:cxn modelId="{1D57D0FE-320F-404B-B1FF-D5A75F0A3197}" type="presParOf" srcId="{A0D418D4-BBAF-40F8-A946-093EED66D13E}" destId="{9BF1D212-EF44-434E-B1A9-1D5B977C4DD6}" srcOrd="3" destOrd="0" presId="urn:microsoft.com/office/officeart/2005/8/layout/cycle4"/>
    <dgm:cxn modelId="{F33369BF-7586-4AF9-9A84-24607BE35A4B}" type="presParOf" srcId="{A0D418D4-BBAF-40F8-A946-093EED66D13E}" destId="{384D1089-DF9E-45EE-BBFE-3A6FB6B0578B}" srcOrd="4" destOrd="0" presId="urn:microsoft.com/office/officeart/2005/8/layout/cycle4"/>
    <dgm:cxn modelId="{08A69D72-C515-4CE1-AC85-23713DF9593C}" type="presParOf" srcId="{CFCBE434-CC0C-4568-A4F4-0AD393436493}" destId="{CEB9F44D-37B4-459C-9641-806247892657}" srcOrd="2" destOrd="0" presId="urn:microsoft.com/office/officeart/2005/8/layout/cycle4"/>
    <dgm:cxn modelId="{2571B8F8-73F4-4DD9-B869-2E327FFCB528}" type="presParOf" srcId="{CFCBE434-CC0C-4568-A4F4-0AD393436493}" destId="{1386DD63-DDF0-4291-8139-DA92CF35108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C52142-2E78-4820-921A-5F1DE6DD1987}"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fr-FR"/>
        </a:p>
      </dgm:t>
    </dgm:pt>
    <dgm:pt modelId="{16905B21-5883-4AB6-AD89-C38399A83347}">
      <dgm:prSet phldrT="[Texte]"/>
      <dgm:spPr>
        <a:solidFill>
          <a:schemeClr val="bg2">
            <a:lumMod val="75000"/>
          </a:schemeClr>
        </a:solidFill>
      </dgm:spPr>
      <dgm:t>
        <a:bodyPr/>
        <a:lstStyle/>
        <a:p>
          <a:r>
            <a:rPr lang="fr-FR" dirty="0" smtClean="0"/>
            <a:t>La commémoration de la guerre </a:t>
          </a:r>
          <a:endParaRPr lang="fr-FR" dirty="0"/>
        </a:p>
      </dgm:t>
    </dgm:pt>
    <dgm:pt modelId="{48F9A267-D5EF-4B5A-A331-1E6683522C9D}" type="parTrans" cxnId="{00523AF8-4779-4E49-9CA7-A0F46FE8FEBB}">
      <dgm:prSet/>
      <dgm:spPr/>
      <dgm:t>
        <a:bodyPr/>
        <a:lstStyle/>
        <a:p>
          <a:endParaRPr lang="fr-FR"/>
        </a:p>
      </dgm:t>
    </dgm:pt>
    <dgm:pt modelId="{9092F46F-1B9F-4455-B1AB-46AB071D52A3}" type="sibTrans" cxnId="{00523AF8-4779-4E49-9CA7-A0F46FE8FEBB}">
      <dgm:prSet/>
      <dgm:spPr/>
      <dgm:t>
        <a:bodyPr/>
        <a:lstStyle/>
        <a:p>
          <a:endParaRPr lang="fr-FR"/>
        </a:p>
      </dgm:t>
    </dgm:pt>
    <dgm:pt modelId="{921DF2A1-C2E5-4DA9-AE12-B067FEBD0531}">
      <dgm:prSet phldrT="[Texte]"/>
      <dgm:spPr>
        <a:solidFill>
          <a:schemeClr val="bg2">
            <a:lumMod val="75000"/>
          </a:schemeClr>
        </a:solidFill>
      </dgm:spPr>
      <dgm:t>
        <a:bodyPr/>
        <a:lstStyle/>
        <a:p>
          <a:r>
            <a:rPr lang="fr-FR" dirty="0" smtClean="0"/>
            <a:t>= un bon moyen pour comprendre la place du conflit dans l’inconscient national</a:t>
          </a:r>
          <a:endParaRPr lang="fr-FR" dirty="0"/>
        </a:p>
      </dgm:t>
    </dgm:pt>
    <dgm:pt modelId="{EEFD1BF4-3DC3-4191-BB29-39A064E3CFC4}" type="parTrans" cxnId="{1E158D09-8536-4CAC-BFE5-E4AE3DFBA764}">
      <dgm:prSet/>
      <dgm:spPr/>
      <dgm:t>
        <a:bodyPr/>
        <a:lstStyle/>
        <a:p>
          <a:endParaRPr lang="fr-FR"/>
        </a:p>
      </dgm:t>
    </dgm:pt>
    <dgm:pt modelId="{041F28D1-1E83-46A2-A998-12CE55E7BE03}" type="sibTrans" cxnId="{1E158D09-8536-4CAC-BFE5-E4AE3DFBA764}">
      <dgm:prSet/>
      <dgm:spPr/>
      <dgm:t>
        <a:bodyPr/>
        <a:lstStyle/>
        <a:p>
          <a:endParaRPr lang="fr-FR"/>
        </a:p>
      </dgm:t>
    </dgm:pt>
    <dgm:pt modelId="{1BC7DC66-474C-44F4-BCBE-ADD7FEC83553}">
      <dgm:prSet phldrT="[Texte]"/>
      <dgm:spPr>
        <a:solidFill>
          <a:schemeClr val="bg2">
            <a:lumMod val="75000"/>
          </a:schemeClr>
        </a:solidFill>
      </dgm:spPr>
      <dgm:t>
        <a:bodyPr/>
        <a:lstStyle/>
        <a:p>
          <a:r>
            <a:rPr lang="fr-FR" dirty="0" smtClean="0"/>
            <a:t>= elle renvoie aux évènements et à leur mémoire posant la question du «  récit national »et de sa transmission scolaire </a:t>
          </a:r>
          <a:endParaRPr lang="fr-FR" dirty="0"/>
        </a:p>
      </dgm:t>
    </dgm:pt>
    <dgm:pt modelId="{62FC9E70-0BE5-4EF9-AD15-FF5B1C7B139A}" type="parTrans" cxnId="{D8B03CCA-3871-4C8C-9228-9E03F7C736B3}">
      <dgm:prSet/>
      <dgm:spPr/>
      <dgm:t>
        <a:bodyPr/>
        <a:lstStyle/>
        <a:p>
          <a:endParaRPr lang="fr-FR"/>
        </a:p>
      </dgm:t>
    </dgm:pt>
    <dgm:pt modelId="{EA5D2DED-231E-45E8-AC32-A7740AFF56E6}" type="sibTrans" cxnId="{D8B03CCA-3871-4C8C-9228-9E03F7C736B3}">
      <dgm:prSet/>
      <dgm:spPr/>
      <dgm:t>
        <a:bodyPr/>
        <a:lstStyle/>
        <a:p>
          <a:endParaRPr lang="fr-FR"/>
        </a:p>
      </dgm:t>
    </dgm:pt>
    <dgm:pt modelId="{90D86ED0-AE49-4C64-AD27-DCD7A1AF1199}" type="pres">
      <dgm:prSet presAssocID="{64C52142-2E78-4820-921A-5F1DE6DD1987}" presName="layout" presStyleCnt="0">
        <dgm:presLayoutVars>
          <dgm:chMax/>
          <dgm:chPref/>
          <dgm:dir/>
          <dgm:animOne val="branch"/>
          <dgm:animLvl val="lvl"/>
          <dgm:resizeHandles/>
        </dgm:presLayoutVars>
      </dgm:prSet>
      <dgm:spPr/>
      <dgm:t>
        <a:bodyPr/>
        <a:lstStyle/>
        <a:p>
          <a:endParaRPr lang="fr-FR"/>
        </a:p>
      </dgm:t>
    </dgm:pt>
    <dgm:pt modelId="{D1765AC1-6644-4102-866E-38C5B97686DA}" type="pres">
      <dgm:prSet presAssocID="{16905B21-5883-4AB6-AD89-C38399A83347}" presName="root" presStyleCnt="0">
        <dgm:presLayoutVars>
          <dgm:chMax/>
          <dgm:chPref val="4"/>
        </dgm:presLayoutVars>
      </dgm:prSet>
      <dgm:spPr/>
    </dgm:pt>
    <dgm:pt modelId="{6F0468A6-10C6-4BE9-A3C3-5946F5D2E160}" type="pres">
      <dgm:prSet presAssocID="{16905B21-5883-4AB6-AD89-C38399A83347}" presName="rootComposite" presStyleCnt="0">
        <dgm:presLayoutVars/>
      </dgm:prSet>
      <dgm:spPr/>
    </dgm:pt>
    <dgm:pt modelId="{AD8061B3-382E-4DA5-A0D0-B1048121AA89}" type="pres">
      <dgm:prSet presAssocID="{16905B21-5883-4AB6-AD89-C38399A83347}" presName="rootText" presStyleLbl="node0" presStyleIdx="0" presStyleCnt="1">
        <dgm:presLayoutVars>
          <dgm:chMax/>
          <dgm:chPref val="4"/>
        </dgm:presLayoutVars>
      </dgm:prSet>
      <dgm:spPr/>
      <dgm:t>
        <a:bodyPr/>
        <a:lstStyle/>
        <a:p>
          <a:endParaRPr lang="fr-FR"/>
        </a:p>
      </dgm:t>
    </dgm:pt>
    <dgm:pt modelId="{3C3EAD43-7025-4927-9968-8C0F58084AC8}" type="pres">
      <dgm:prSet presAssocID="{16905B21-5883-4AB6-AD89-C38399A83347}" presName="childShape" presStyleCnt="0">
        <dgm:presLayoutVars>
          <dgm:chMax val="0"/>
          <dgm:chPref val="0"/>
        </dgm:presLayoutVars>
      </dgm:prSet>
      <dgm:spPr/>
    </dgm:pt>
    <dgm:pt modelId="{621C2FE3-2B46-48BD-9E0B-E721824E9FE4}" type="pres">
      <dgm:prSet presAssocID="{921DF2A1-C2E5-4DA9-AE12-B067FEBD0531}" presName="childComposite" presStyleCnt="0">
        <dgm:presLayoutVars>
          <dgm:chMax val="0"/>
          <dgm:chPref val="0"/>
        </dgm:presLayoutVars>
      </dgm:prSet>
      <dgm:spPr/>
    </dgm:pt>
    <dgm:pt modelId="{A917D892-F565-43FC-9D79-CDF39A32855C}" type="pres">
      <dgm:prSet presAssocID="{921DF2A1-C2E5-4DA9-AE12-B067FEBD0531}" presName="Image" presStyleLbl="node1" presStyleIdx="0" presStyleCnt="2"/>
      <dgm:spPr/>
    </dgm:pt>
    <dgm:pt modelId="{83406FCC-103D-41F6-8579-F65841594D8F}" type="pres">
      <dgm:prSet presAssocID="{921DF2A1-C2E5-4DA9-AE12-B067FEBD0531}" presName="childText" presStyleLbl="lnNode1" presStyleIdx="0" presStyleCnt="2">
        <dgm:presLayoutVars>
          <dgm:chMax val="0"/>
          <dgm:chPref val="0"/>
          <dgm:bulletEnabled val="1"/>
        </dgm:presLayoutVars>
      </dgm:prSet>
      <dgm:spPr/>
      <dgm:t>
        <a:bodyPr/>
        <a:lstStyle/>
        <a:p>
          <a:endParaRPr lang="fr-FR"/>
        </a:p>
      </dgm:t>
    </dgm:pt>
    <dgm:pt modelId="{98C8C48C-D98F-458A-8376-E73886377917}" type="pres">
      <dgm:prSet presAssocID="{1BC7DC66-474C-44F4-BCBE-ADD7FEC83553}" presName="childComposite" presStyleCnt="0">
        <dgm:presLayoutVars>
          <dgm:chMax val="0"/>
          <dgm:chPref val="0"/>
        </dgm:presLayoutVars>
      </dgm:prSet>
      <dgm:spPr/>
    </dgm:pt>
    <dgm:pt modelId="{BBCF61EA-58B4-4913-A4C7-4F4693E50252}" type="pres">
      <dgm:prSet presAssocID="{1BC7DC66-474C-44F4-BCBE-ADD7FEC83553}" presName="Image" presStyleLbl="node1" presStyleIdx="1" presStyleCnt="2"/>
      <dgm:spPr/>
    </dgm:pt>
    <dgm:pt modelId="{71D3F26E-DA07-42C6-A1B8-4BE01E54EA4C}" type="pres">
      <dgm:prSet presAssocID="{1BC7DC66-474C-44F4-BCBE-ADD7FEC83553}" presName="childText" presStyleLbl="lnNode1" presStyleIdx="1" presStyleCnt="2" custLinFactNeighborX="-283" custLinFactNeighborY="-4130">
        <dgm:presLayoutVars>
          <dgm:chMax val="0"/>
          <dgm:chPref val="0"/>
          <dgm:bulletEnabled val="1"/>
        </dgm:presLayoutVars>
      </dgm:prSet>
      <dgm:spPr/>
      <dgm:t>
        <a:bodyPr/>
        <a:lstStyle/>
        <a:p>
          <a:endParaRPr lang="fr-FR"/>
        </a:p>
      </dgm:t>
    </dgm:pt>
  </dgm:ptLst>
  <dgm:cxnLst>
    <dgm:cxn modelId="{1E158D09-8536-4CAC-BFE5-E4AE3DFBA764}" srcId="{16905B21-5883-4AB6-AD89-C38399A83347}" destId="{921DF2A1-C2E5-4DA9-AE12-B067FEBD0531}" srcOrd="0" destOrd="0" parTransId="{EEFD1BF4-3DC3-4191-BB29-39A064E3CFC4}" sibTransId="{041F28D1-1E83-46A2-A998-12CE55E7BE03}"/>
    <dgm:cxn modelId="{D8B03CCA-3871-4C8C-9228-9E03F7C736B3}" srcId="{16905B21-5883-4AB6-AD89-C38399A83347}" destId="{1BC7DC66-474C-44F4-BCBE-ADD7FEC83553}" srcOrd="1" destOrd="0" parTransId="{62FC9E70-0BE5-4EF9-AD15-FF5B1C7B139A}" sibTransId="{EA5D2DED-231E-45E8-AC32-A7740AFF56E6}"/>
    <dgm:cxn modelId="{49EDCA2D-5A94-4D86-8C45-AB60D840BB87}" type="presOf" srcId="{64C52142-2E78-4820-921A-5F1DE6DD1987}" destId="{90D86ED0-AE49-4C64-AD27-DCD7A1AF1199}" srcOrd="0" destOrd="0" presId="urn:microsoft.com/office/officeart/2008/layout/PictureAccentList"/>
    <dgm:cxn modelId="{A00689A6-8BB4-46B9-82A4-42E8B6FC627D}" type="presOf" srcId="{921DF2A1-C2E5-4DA9-AE12-B067FEBD0531}" destId="{83406FCC-103D-41F6-8579-F65841594D8F}" srcOrd="0" destOrd="0" presId="urn:microsoft.com/office/officeart/2008/layout/PictureAccentList"/>
    <dgm:cxn modelId="{987ACB51-0251-4329-86BA-1E30460014D3}" type="presOf" srcId="{1BC7DC66-474C-44F4-BCBE-ADD7FEC83553}" destId="{71D3F26E-DA07-42C6-A1B8-4BE01E54EA4C}" srcOrd="0" destOrd="0" presId="urn:microsoft.com/office/officeart/2008/layout/PictureAccentList"/>
    <dgm:cxn modelId="{00523AF8-4779-4E49-9CA7-A0F46FE8FEBB}" srcId="{64C52142-2E78-4820-921A-5F1DE6DD1987}" destId="{16905B21-5883-4AB6-AD89-C38399A83347}" srcOrd="0" destOrd="0" parTransId="{48F9A267-D5EF-4B5A-A331-1E6683522C9D}" sibTransId="{9092F46F-1B9F-4455-B1AB-46AB071D52A3}"/>
    <dgm:cxn modelId="{BE8E0107-5C62-4CB9-B12A-3EF17ADD8C7B}" type="presOf" srcId="{16905B21-5883-4AB6-AD89-C38399A83347}" destId="{AD8061B3-382E-4DA5-A0D0-B1048121AA89}" srcOrd="0" destOrd="0" presId="urn:microsoft.com/office/officeart/2008/layout/PictureAccentList"/>
    <dgm:cxn modelId="{A83B1EAB-0D00-4767-AAB5-3C0DF096EE10}" type="presParOf" srcId="{90D86ED0-AE49-4C64-AD27-DCD7A1AF1199}" destId="{D1765AC1-6644-4102-866E-38C5B97686DA}" srcOrd="0" destOrd="0" presId="urn:microsoft.com/office/officeart/2008/layout/PictureAccentList"/>
    <dgm:cxn modelId="{0E782D99-D637-46F9-BA8F-285C0C9EA744}" type="presParOf" srcId="{D1765AC1-6644-4102-866E-38C5B97686DA}" destId="{6F0468A6-10C6-4BE9-A3C3-5946F5D2E160}" srcOrd="0" destOrd="0" presId="urn:microsoft.com/office/officeart/2008/layout/PictureAccentList"/>
    <dgm:cxn modelId="{65CEF6EE-6B30-40FF-89AC-C63B3A514C2C}" type="presParOf" srcId="{6F0468A6-10C6-4BE9-A3C3-5946F5D2E160}" destId="{AD8061B3-382E-4DA5-A0D0-B1048121AA89}" srcOrd="0" destOrd="0" presId="urn:microsoft.com/office/officeart/2008/layout/PictureAccentList"/>
    <dgm:cxn modelId="{0F61C479-43E5-49C9-8C2C-F8FD6C53ABC5}" type="presParOf" srcId="{D1765AC1-6644-4102-866E-38C5B97686DA}" destId="{3C3EAD43-7025-4927-9968-8C0F58084AC8}" srcOrd="1" destOrd="0" presId="urn:microsoft.com/office/officeart/2008/layout/PictureAccentList"/>
    <dgm:cxn modelId="{9A3DCD4F-5090-40B8-9BF3-589EE4EC7D5A}" type="presParOf" srcId="{3C3EAD43-7025-4927-9968-8C0F58084AC8}" destId="{621C2FE3-2B46-48BD-9E0B-E721824E9FE4}" srcOrd="0" destOrd="0" presId="urn:microsoft.com/office/officeart/2008/layout/PictureAccentList"/>
    <dgm:cxn modelId="{C0BCF87C-7646-4364-81D9-85B7F7A2FC63}" type="presParOf" srcId="{621C2FE3-2B46-48BD-9E0B-E721824E9FE4}" destId="{A917D892-F565-43FC-9D79-CDF39A32855C}" srcOrd="0" destOrd="0" presId="urn:microsoft.com/office/officeart/2008/layout/PictureAccentList"/>
    <dgm:cxn modelId="{7A6FAF14-ED59-4B64-9831-3B8246F219C4}" type="presParOf" srcId="{621C2FE3-2B46-48BD-9E0B-E721824E9FE4}" destId="{83406FCC-103D-41F6-8579-F65841594D8F}" srcOrd="1" destOrd="0" presId="urn:microsoft.com/office/officeart/2008/layout/PictureAccentList"/>
    <dgm:cxn modelId="{DCCF0F92-A957-4DB7-A00E-CE7ACE052906}" type="presParOf" srcId="{3C3EAD43-7025-4927-9968-8C0F58084AC8}" destId="{98C8C48C-D98F-458A-8376-E73886377917}" srcOrd="1" destOrd="0" presId="urn:microsoft.com/office/officeart/2008/layout/PictureAccentList"/>
    <dgm:cxn modelId="{AA97BF95-0B36-444D-B8C9-A94BC6E9852C}" type="presParOf" srcId="{98C8C48C-D98F-458A-8376-E73886377917}" destId="{BBCF61EA-58B4-4913-A4C7-4F4693E50252}" srcOrd="0" destOrd="0" presId="urn:microsoft.com/office/officeart/2008/layout/PictureAccentList"/>
    <dgm:cxn modelId="{79C93AD2-E7D8-41D7-9604-B5B15F0EC568}" type="presParOf" srcId="{98C8C48C-D98F-458A-8376-E73886377917}" destId="{71D3F26E-DA07-42C6-A1B8-4BE01E54EA4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A15C95-8CAF-4FC7-9E62-C684FE5EFCD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D3A1D356-7F97-412C-8FC7-DD3A85FC2F89}">
      <dgm:prSet phldrT="[Texte]"/>
      <dgm:spPr/>
      <dgm:t>
        <a:bodyPr/>
        <a:lstStyle/>
        <a:p>
          <a:r>
            <a:rPr lang="fr-FR" dirty="0" smtClean="0"/>
            <a:t>Années 1970</a:t>
          </a:r>
          <a:endParaRPr lang="fr-FR" dirty="0"/>
        </a:p>
      </dgm:t>
    </dgm:pt>
    <dgm:pt modelId="{507E8980-4C0E-4ABA-A314-C44B2390A2EB}" type="parTrans" cxnId="{9278C702-3337-48C0-BD4B-377C7C0EEDFA}">
      <dgm:prSet/>
      <dgm:spPr/>
      <dgm:t>
        <a:bodyPr/>
        <a:lstStyle/>
        <a:p>
          <a:endParaRPr lang="fr-FR"/>
        </a:p>
      </dgm:t>
    </dgm:pt>
    <dgm:pt modelId="{5872DB49-23C5-4AED-B65E-EBC1F1CCAF2C}" type="sibTrans" cxnId="{9278C702-3337-48C0-BD4B-377C7C0EEDFA}">
      <dgm:prSet/>
      <dgm:spPr/>
      <dgm:t>
        <a:bodyPr/>
        <a:lstStyle/>
        <a:p>
          <a:endParaRPr lang="fr-FR"/>
        </a:p>
      </dgm:t>
    </dgm:pt>
    <dgm:pt modelId="{8F810137-A3CE-4442-B36F-D4842C01FAC4}">
      <dgm:prSet phldrT="[Texte]"/>
      <dgm:spPr/>
      <dgm:t>
        <a:bodyPr/>
        <a:lstStyle/>
        <a:p>
          <a:r>
            <a:rPr lang="fr-FR" dirty="0" smtClean="0"/>
            <a:t>Parution de la bande dessinée peut être éducative de Antoine Roux </a:t>
          </a:r>
          <a:endParaRPr lang="fr-FR" dirty="0"/>
        </a:p>
      </dgm:t>
    </dgm:pt>
    <dgm:pt modelId="{975696DC-8757-46AB-B690-5D96AA7D2B73}" type="parTrans" cxnId="{2C60BFEE-B9A8-402E-9DEE-EB62F9C9D86D}">
      <dgm:prSet/>
      <dgm:spPr/>
      <dgm:t>
        <a:bodyPr/>
        <a:lstStyle/>
        <a:p>
          <a:endParaRPr lang="fr-FR"/>
        </a:p>
      </dgm:t>
    </dgm:pt>
    <dgm:pt modelId="{97CFCEC0-BD5F-4354-A2EB-0A5B074A40C6}" type="sibTrans" cxnId="{2C60BFEE-B9A8-402E-9DEE-EB62F9C9D86D}">
      <dgm:prSet/>
      <dgm:spPr/>
      <dgm:t>
        <a:bodyPr/>
        <a:lstStyle/>
        <a:p>
          <a:endParaRPr lang="fr-FR"/>
        </a:p>
      </dgm:t>
    </dgm:pt>
    <dgm:pt modelId="{20778651-D618-4597-B125-F059673F6301}">
      <dgm:prSet phldrT="[Texte]"/>
      <dgm:spPr/>
      <dgm:t>
        <a:bodyPr/>
        <a:lstStyle/>
        <a:p>
          <a:r>
            <a:rPr lang="fr-FR" dirty="0" smtClean="0"/>
            <a:t>Années 1980</a:t>
          </a:r>
          <a:endParaRPr lang="fr-FR" dirty="0"/>
        </a:p>
      </dgm:t>
    </dgm:pt>
    <dgm:pt modelId="{DAFA4B93-2C83-4CEE-A5B7-B5AC2F609B5D}" type="parTrans" cxnId="{C7375E20-E194-489B-95A3-91F3F2117270}">
      <dgm:prSet/>
      <dgm:spPr/>
      <dgm:t>
        <a:bodyPr/>
        <a:lstStyle/>
        <a:p>
          <a:endParaRPr lang="fr-FR"/>
        </a:p>
      </dgm:t>
    </dgm:pt>
    <dgm:pt modelId="{C31A0BCF-278E-4639-A871-73B99A60A6CF}" type="sibTrans" cxnId="{C7375E20-E194-489B-95A3-91F3F2117270}">
      <dgm:prSet/>
      <dgm:spPr/>
      <dgm:t>
        <a:bodyPr/>
        <a:lstStyle/>
        <a:p>
          <a:endParaRPr lang="fr-FR"/>
        </a:p>
      </dgm:t>
    </dgm:pt>
    <dgm:pt modelId="{7D856A45-AE36-423F-8F17-4F87E9833581}">
      <dgm:prSet phldrT="[Texte]"/>
      <dgm:spPr/>
      <dgm:t>
        <a:bodyPr/>
        <a:lstStyle/>
        <a:p>
          <a:r>
            <a:rPr lang="fr-FR" dirty="0" smtClean="0"/>
            <a:t>Plusieurs études de spécialistes plaident pour introduction de la Bd dans les pratiques de classe car pratique réelle des élèves qui n’est ni «  </a:t>
          </a:r>
          <a:r>
            <a:rPr lang="fr-FR" dirty="0" err="1" smtClean="0"/>
            <a:t>excluante</a:t>
          </a:r>
          <a:r>
            <a:rPr lang="fr-FR" dirty="0" smtClean="0"/>
            <a:t> ni intimidante face à la culture écrite « </a:t>
          </a:r>
          <a:endParaRPr lang="fr-FR" dirty="0"/>
        </a:p>
      </dgm:t>
    </dgm:pt>
    <dgm:pt modelId="{B72F7883-686F-4402-97A1-C4334EAF2126}" type="parTrans" cxnId="{FFBE6AEC-C131-4E44-A4D6-4AF18C414593}">
      <dgm:prSet/>
      <dgm:spPr/>
      <dgm:t>
        <a:bodyPr/>
        <a:lstStyle/>
        <a:p>
          <a:endParaRPr lang="fr-FR"/>
        </a:p>
      </dgm:t>
    </dgm:pt>
    <dgm:pt modelId="{6D5E3F18-386F-4E3A-AAE8-44462D030C80}" type="sibTrans" cxnId="{FFBE6AEC-C131-4E44-A4D6-4AF18C414593}">
      <dgm:prSet/>
      <dgm:spPr/>
      <dgm:t>
        <a:bodyPr/>
        <a:lstStyle/>
        <a:p>
          <a:endParaRPr lang="fr-FR"/>
        </a:p>
      </dgm:t>
    </dgm:pt>
    <dgm:pt modelId="{CB2AE020-FB92-42AA-87A7-09DFDA86DC15}">
      <dgm:prSet phldrT="[Texte]"/>
      <dgm:spPr/>
      <dgm:t>
        <a:bodyPr/>
        <a:lstStyle/>
        <a:p>
          <a:r>
            <a:rPr lang="fr-FR" dirty="0" smtClean="0"/>
            <a:t>Des planches de BD de plus en plus présentes dans manuels </a:t>
          </a:r>
          <a:endParaRPr lang="fr-FR" dirty="0"/>
        </a:p>
      </dgm:t>
    </dgm:pt>
    <dgm:pt modelId="{6DF529C3-3B51-47E5-980B-12AFBBEA56A5}" type="parTrans" cxnId="{DF8BC692-3972-4D83-BFBC-9965FD480EF7}">
      <dgm:prSet/>
      <dgm:spPr/>
      <dgm:t>
        <a:bodyPr/>
        <a:lstStyle/>
        <a:p>
          <a:endParaRPr lang="fr-FR"/>
        </a:p>
      </dgm:t>
    </dgm:pt>
    <dgm:pt modelId="{F102D72C-9BA4-4DF9-AF8F-FFE8E2C3735A}" type="sibTrans" cxnId="{DF8BC692-3972-4D83-BFBC-9965FD480EF7}">
      <dgm:prSet/>
      <dgm:spPr/>
      <dgm:t>
        <a:bodyPr/>
        <a:lstStyle/>
        <a:p>
          <a:endParaRPr lang="fr-FR"/>
        </a:p>
      </dgm:t>
    </dgm:pt>
    <dgm:pt modelId="{C1FAB745-22E2-4433-9A3B-B1A8C4F9C4EF}">
      <dgm:prSet phldrT="[Texte]"/>
      <dgm:spPr/>
      <dgm:t>
        <a:bodyPr/>
        <a:lstStyle/>
        <a:p>
          <a:r>
            <a:rPr lang="fr-FR" dirty="0" smtClean="0"/>
            <a:t>Années 1990/ 2000</a:t>
          </a:r>
          <a:endParaRPr lang="fr-FR" dirty="0"/>
        </a:p>
      </dgm:t>
    </dgm:pt>
    <dgm:pt modelId="{4681989F-B32C-4A45-96F6-ADE861882051}" type="parTrans" cxnId="{6A8F6455-092A-43D8-9A8C-207DD74B1FA3}">
      <dgm:prSet/>
      <dgm:spPr/>
      <dgm:t>
        <a:bodyPr/>
        <a:lstStyle/>
        <a:p>
          <a:endParaRPr lang="fr-FR"/>
        </a:p>
      </dgm:t>
    </dgm:pt>
    <dgm:pt modelId="{5B08C27D-AB5C-4129-B49B-920EB50AEB52}" type="sibTrans" cxnId="{6A8F6455-092A-43D8-9A8C-207DD74B1FA3}">
      <dgm:prSet/>
      <dgm:spPr/>
      <dgm:t>
        <a:bodyPr/>
        <a:lstStyle/>
        <a:p>
          <a:endParaRPr lang="fr-FR"/>
        </a:p>
      </dgm:t>
    </dgm:pt>
    <dgm:pt modelId="{5AA85413-5B46-410D-9FF0-C417EF264D97}">
      <dgm:prSet/>
      <dgm:spPr/>
      <dgm:t>
        <a:bodyPr/>
        <a:lstStyle/>
        <a:p>
          <a:r>
            <a:rPr lang="fr-FR" dirty="0" smtClean="0"/>
            <a:t>Enseignement de la lecture d’image introduit dans les programmes </a:t>
          </a:r>
          <a:endParaRPr lang="fr-FR" dirty="0"/>
        </a:p>
      </dgm:t>
    </dgm:pt>
    <dgm:pt modelId="{E17421DC-2679-436E-9612-D8B7F65E11A3}" type="parTrans" cxnId="{526210D3-7A26-4414-8912-E1E656BC94BF}">
      <dgm:prSet/>
      <dgm:spPr/>
      <dgm:t>
        <a:bodyPr/>
        <a:lstStyle/>
        <a:p>
          <a:endParaRPr lang="fr-FR"/>
        </a:p>
      </dgm:t>
    </dgm:pt>
    <dgm:pt modelId="{91B303EC-2E80-472A-B068-C71F7B6E815A}" type="sibTrans" cxnId="{526210D3-7A26-4414-8912-E1E656BC94BF}">
      <dgm:prSet/>
      <dgm:spPr/>
      <dgm:t>
        <a:bodyPr/>
        <a:lstStyle/>
        <a:p>
          <a:endParaRPr lang="fr-FR"/>
        </a:p>
      </dgm:t>
    </dgm:pt>
    <dgm:pt modelId="{D856FA05-BA7B-4809-9405-8EA9F4BA4DDE}">
      <dgm:prSet/>
      <dgm:spPr/>
      <dgm:t>
        <a:bodyPr/>
        <a:lstStyle/>
        <a:p>
          <a:r>
            <a:rPr lang="fr-FR" dirty="0" smtClean="0"/>
            <a:t>Introduction  de l’enseignement histoire des arts  en 2008: «  arts du visuel » </a:t>
          </a:r>
          <a:endParaRPr lang="fr-FR" dirty="0"/>
        </a:p>
      </dgm:t>
    </dgm:pt>
    <dgm:pt modelId="{D790BCA7-409F-421E-8DC5-0EB20615DF8A}" type="parTrans" cxnId="{78FD1000-D839-4DBA-9B95-08BA6090A401}">
      <dgm:prSet/>
      <dgm:spPr/>
      <dgm:t>
        <a:bodyPr/>
        <a:lstStyle/>
        <a:p>
          <a:endParaRPr lang="fr-FR"/>
        </a:p>
      </dgm:t>
    </dgm:pt>
    <dgm:pt modelId="{E4771284-6B13-489B-BCFE-C37BAC95BBCC}" type="sibTrans" cxnId="{78FD1000-D839-4DBA-9B95-08BA6090A401}">
      <dgm:prSet/>
      <dgm:spPr/>
      <dgm:t>
        <a:bodyPr/>
        <a:lstStyle/>
        <a:p>
          <a:endParaRPr lang="fr-FR"/>
        </a:p>
      </dgm:t>
    </dgm:pt>
    <dgm:pt modelId="{62AEB993-1787-4798-89D0-AA951578B468}" type="pres">
      <dgm:prSet presAssocID="{A3A15C95-8CAF-4FC7-9E62-C684FE5EFCD2}" presName="Name0" presStyleCnt="0">
        <dgm:presLayoutVars>
          <dgm:dir/>
          <dgm:animLvl val="lvl"/>
          <dgm:resizeHandles/>
        </dgm:presLayoutVars>
      </dgm:prSet>
      <dgm:spPr/>
      <dgm:t>
        <a:bodyPr/>
        <a:lstStyle/>
        <a:p>
          <a:endParaRPr lang="fr-FR"/>
        </a:p>
      </dgm:t>
    </dgm:pt>
    <dgm:pt modelId="{732F4938-64BF-4B7A-A712-FFB4DFDB3A31}" type="pres">
      <dgm:prSet presAssocID="{D3A1D356-7F97-412C-8FC7-DD3A85FC2F89}" presName="linNode" presStyleCnt="0"/>
      <dgm:spPr/>
    </dgm:pt>
    <dgm:pt modelId="{1F43CF48-6783-454C-9146-E76D47FB3398}" type="pres">
      <dgm:prSet presAssocID="{D3A1D356-7F97-412C-8FC7-DD3A85FC2F89}" presName="parentShp" presStyleLbl="node1" presStyleIdx="0" presStyleCnt="3">
        <dgm:presLayoutVars>
          <dgm:bulletEnabled val="1"/>
        </dgm:presLayoutVars>
      </dgm:prSet>
      <dgm:spPr/>
      <dgm:t>
        <a:bodyPr/>
        <a:lstStyle/>
        <a:p>
          <a:endParaRPr lang="fr-FR"/>
        </a:p>
      </dgm:t>
    </dgm:pt>
    <dgm:pt modelId="{88F84601-5058-492B-9C59-CA39FF80E5BB}" type="pres">
      <dgm:prSet presAssocID="{D3A1D356-7F97-412C-8FC7-DD3A85FC2F89}" presName="childShp" presStyleLbl="bgAccFollowNode1" presStyleIdx="0" presStyleCnt="3">
        <dgm:presLayoutVars>
          <dgm:bulletEnabled val="1"/>
        </dgm:presLayoutVars>
      </dgm:prSet>
      <dgm:spPr/>
      <dgm:t>
        <a:bodyPr/>
        <a:lstStyle/>
        <a:p>
          <a:endParaRPr lang="fr-FR"/>
        </a:p>
      </dgm:t>
    </dgm:pt>
    <dgm:pt modelId="{A0EEA2DE-AE17-41E2-AF25-EB3528585674}" type="pres">
      <dgm:prSet presAssocID="{5872DB49-23C5-4AED-B65E-EBC1F1CCAF2C}" presName="spacing" presStyleCnt="0"/>
      <dgm:spPr/>
    </dgm:pt>
    <dgm:pt modelId="{3BC3F8E2-F72D-4761-8A87-63E5D7A113B3}" type="pres">
      <dgm:prSet presAssocID="{20778651-D618-4597-B125-F059673F6301}" presName="linNode" presStyleCnt="0"/>
      <dgm:spPr/>
    </dgm:pt>
    <dgm:pt modelId="{0C5D0B47-39AA-4FEB-9A0E-E1D5C78AF42D}" type="pres">
      <dgm:prSet presAssocID="{20778651-D618-4597-B125-F059673F6301}" presName="parentShp" presStyleLbl="node1" presStyleIdx="1" presStyleCnt="3">
        <dgm:presLayoutVars>
          <dgm:bulletEnabled val="1"/>
        </dgm:presLayoutVars>
      </dgm:prSet>
      <dgm:spPr/>
      <dgm:t>
        <a:bodyPr/>
        <a:lstStyle/>
        <a:p>
          <a:endParaRPr lang="fr-FR"/>
        </a:p>
      </dgm:t>
    </dgm:pt>
    <dgm:pt modelId="{3551060A-C5DF-4AB2-9E51-54ABA6F8619D}" type="pres">
      <dgm:prSet presAssocID="{20778651-D618-4597-B125-F059673F6301}" presName="childShp" presStyleLbl="bgAccFollowNode1" presStyleIdx="1" presStyleCnt="3">
        <dgm:presLayoutVars>
          <dgm:bulletEnabled val="1"/>
        </dgm:presLayoutVars>
      </dgm:prSet>
      <dgm:spPr/>
      <dgm:t>
        <a:bodyPr/>
        <a:lstStyle/>
        <a:p>
          <a:endParaRPr lang="fr-FR"/>
        </a:p>
      </dgm:t>
    </dgm:pt>
    <dgm:pt modelId="{68DE7BFF-C1AF-4AA4-B352-9FB5F6E1A302}" type="pres">
      <dgm:prSet presAssocID="{C31A0BCF-278E-4639-A871-73B99A60A6CF}" presName="spacing" presStyleCnt="0"/>
      <dgm:spPr/>
    </dgm:pt>
    <dgm:pt modelId="{F2C7FB8E-F67A-42BA-8455-3AE5CD208B86}" type="pres">
      <dgm:prSet presAssocID="{C1FAB745-22E2-4433-9A3B-B1A8C4F9C4EF}" presName="linNode" presStyleCnt="0"/>
      <dgm:spPr/>
    </dgm:pt>
    <dgm:pt modelId="{74DAD21D-507C-4308-A5EC-E9C89F8686C9}" type="pres">
      <dgm:prSet presAssocID="{C1FAB745-22E2-4433-9A3B-B1A8C4F9C4EF}" presName="parentShp" presStyleLbl="node1" presStyleIdx="2" presStyleCnt="3">
        <dgm:presLayoutVars>
          <dgm:bulletEnabled val="1"/>
        </dgm:presLayoutVars>
      </dgm:prSet>
      <dgm:spPr/>
      <dgm:t>
        <a:bodyPr/>
        <a:lstStyle/>
        <a:p>
          <a:endParaRPr lang="fr-FR"/>
        </a:p>
      </dgm:t>
    </dgm:pt>
    <dgm:pt modelId="{EAE829E7-C5B5-4EF6-857F-9057789AEF40}" type="pres">
      <dgm:prSet presAssocID="{C1FAB745-22E2-4433-9A3B-B1A8C4F9C4EF}" presName="childShp" presStyleLbl="bgAccFollowNode1" presStyleIdx="2" presStyleCnt="3">
        <dgm:presLayoutVars>
          <dgm:bulletEnabled val="1"/>
        </dgm:presLayoutVars>
      </dgm:prSet>
      <dgm:spPr/>
      <dgm:t>
        <a:bodyPr/>
        <a:lstStyle/>
        <a:p>
          <a:endParaRPr lang="fr-FR"/>
        </a:p>
      </dgm:t>
    </dgm:pt>
  </dgm:ptLst>
  <dgm:cxnLst>
    <dgm:cxn modelId="{CEA87053-0570-42A0-85E0-DC9D489F6696}" type="presOf" srcId="{5AA85413-5B46-410D-9FF0-C417EF264D97}" destId="{EAE829E7-C5B5-4EF6-857F-9057789AEF40}" srcOrd="0" destOrd="0" presId="urn:microsoft.com/office/officeart/2005/8/layout/vList6"/>
    <dgm:cxn modelId="{526210D3-7A26-4414-8912-E1E656BC94BF}" srcId="{C1FAB745-22E2-4433-9A3B-B1A8C4F9C4EF}" destId="{5AA85413-5B46-410D-9FF0-C417EF264D97}" srcOrd="0" destOrd="0" parTransId="{E17421DC-2679-436E-9612-D8B7F65E11A3}" sibTransId="{91B303EC-2E80-472A-B068-C71F7B6E815A}"/>
    <dgm:cxn modelId="{24F76877-1461-4F6F-88F0-962920E7CF26}" type="presOf" srcId="{7D856A45-AE36-423F-8F17-4F87E9833581}" destId="{3551060A-C5DF-4AB2-9E51-54ABA6F8619D}" srcOrd="0" destOrd="0" presId="urn:microsoft.com/office/officeart/2005/8/layout/vList6"/>
    <dgm:cxn modelId="{C6E99565-2408-4FF2-B3C2-E492EDDCFBED}" type="presOf" srcId="{D3A1D356-7F97-412C-8FC7-DD3A85FC2F89}" destId="{1F43CF48-6783-454C-9146-E76D47FB3398}" srcOrd="0" destOrd="0" presId="urn:microsoft.com/office/officeart/2005/8/layout/vList6"/>
    <dgm:cxn modelId="{C7C809B1-F034-4015-92CF-E6ACE4C26BF5}" type="presOf" srcId="{8F810137-A3CE-4442-B36F-D4842C01FAC4}" destId="{88F84601-5058-492B-9C59-CA39FF80E5BB}" srcOrd="0" destOrd="0" presId="urn:microsoft.com/office/officeart/2005/8/layout/vList6"/>
    <dgm:cxn modelId="{EA39DE7B-CD00-4E8E-9244-BFD5AC0D31C4}" type="presOf" srcId="{A3A15C95-8CAF-4FC7-9E62-C684FE5EFCD2}" destId="{62AEB993-1787-4798-89D0-AA951578B468}" srcOrd="0" destOrd="0" presId="urn:microsoft.com/office/officeart/2005/8/layout/vList6"/>
    <dgm:cxn modelId="{2C60BFEE-B9A8-402E-9DEE-EB62F9C9D86D}" srcId="{D3A1D356-7F97-412C-8FC7-DD3A85FC2F89}" destId="{8F810137-A3CE-4442-B36F-D4842C01FAC4}" srcOrd="0" destOrd="0" parTransId="{975696DC-8757-46AB-B690-5D96AA7D2B73}" sibTransId="{97CFCEC0-BD5F-4354-A2EB-0A5B074A40C6}"/>
    <dgm:cxn modelId="{CBC5D87C-7E3A-4AE9-8D49-014076AD2482}" type="presOf" srcId="{D856FA05-BA7B-4809-9405-8EA9F4BA4DDE}" destId="{EAE829E7-C5B5-4EF6-857F-9057789AEF40}" srcOrd="0" destOrd="1" presId="urn:microsoft.com/office/officeart/2005/8/layout/vList6"/>
    <dgm:cxn modelId="{78FD1000-D839-4DBA-9B95-08BA6090A401}" srcId="{C1FAB745-22E2-4433-9A3B-B1A8C4F9C4EF}" destId="{D856FA05-BA7B-4809-9405-8EA9F4BA4DDE}" srcOrd="1" destOrd="0" parTransId="{D790BCA7-409F-421E-8DC5-0EB20615DF8A}" sibTransId="{E4771284-6B13-489B-BCFE-C37BAC95BBCC}"/>
    <dgm:cxn modelId="{C7375E20-E194-489B-95A3-91F3F2117270}" srcId="{A3A15C95-8CAF-4FC7-9E62-C684FE5EFCD2}" destId="{20778651-D618-4597-B125-F059673F6301}" srcOrd="1" destOrd="0" parTransId="{DAFA4B93-2C83-4CEE-A5B7-B5AC2F609B5D}" sibTransId="{C31A0BCF-278E-4639-A871-73B99A60A6CF}"/>
    <dgm:cxn modelId="{FEE22E25-DC9E-4BC1-BE4F-30DBBB48C4FD}" type="presOf" srcId="{20778651-D618-4597-B125-F059673F6301}" destId="{0C5D0B47-39AA-4FEB-9A0E-E1D5C78AF42D}" srcOrd="0" destOrd="0" presId="urn:microsoft.com/office/officeart/2005/8/layout/vList6"/>
    <dgm:cxn modelId="{DF8BC692-3972-4D83-BFBC-9965FD480EF7}" srcId="{20778651-D618-4597-B125-F059673F6301}" destId="{CB2AE020-FB92-42AA-87A7-09DFDA86DC15}" srcOrd="1" destOrd="0" parTransId="{6DF529C3-3B51-47E5-980B-12AFBBEA56A5}" sibTransId="{F102D72C-9BA4-4DF9-AF8F-FFE8E2C3735A}"/>
    <dgm:cxn modelId="{7CFCDA68-1F5E-47DA-BDF6-156FF299BEB3}" type="presOf" srcId="{CB2AE020-FB92-42AA-87A7-09DFDA86DC15}" destId="{3551060A-C5DF-4AB2-9E51-54ABA6F8619D}" srcOrd="0" destOrd="1" presId="urn:microsoft.com/office/officeart/2005/8/layout/vList6"/>
    <dgm:cxn modelId="{A0B82F6E-1E05-439C-8EEA-59412A90CA89}" type="presOf" srcId="{C1FAB745-22E2-4433-9A3B-B1A8C4F9C4EF}" destId="{74DAD21D-507C-4308-A5EC-E9C89F8686C9}" srcOrd="0" destOrd="0" presId="urn:microsoft.com/office/officeart/2005/8/layout/vList6"/>
    <dgm:cxn modelId="{FFBE6AEC-C131-4E44-A4D6-4AF18C414593}" srcId="{20778651-D618-4597-B125-F059673F6301}" destId="{7D856A45-AE36-423F-8F17-4F87E9833581}" srcOrd="0" destOrd="0" parTransId="{B72F7883-686F-4402-97A1-C4334EAF2126}" sibTransId="{6D5E3F18-386F-4E3A-AAE8-44462D030C80}"/>
    <dgm:cxn modelId="{9278C702-3337-48C0-BD4B-377C7C0EEDFA}" srcId="{A3A15C95-8CAF-4FC7-9E62-C684FE5EFCD2}" destId="{D3A1D356-7F97-412C-8FC7-DD3A85FC2F89}" srcOrd="0" destOrd="0" parTransId="{507E8980-4C0E-4ABA-A314-C44B2390A2EB}" sibTransId="{5872DB49-23C5-4AED-B65E-EBC1F1CCAF2C}"/>
    <dgm:cxn modelId="{6A8F6455-092A-43D8-9A8C-207DD74B1FA3}" srcId="{A3A15C95-8CAF-4FC7-9E62-C684FE5EFCD2}" destId="{C1FAB745-22E2-4433-9A3B-B1A8C4F9C4EF}" srcOrd="2" destOrd="0" parTransId="{4681989F-B32C-4A45-96F6-ADE861882051}" sibTransId="{5B08C27D-AB5C-4129-B49B-920EB50AEB52}"/>
    <dgm:cxn modelId="{80CC80E3-6D8D-4501-8804-DF0CCCD6D433}" type="presParOf" srcId="{62AEB993-1787-4798-89D0-AA951578B468}" destId="{732F4938-64BF-4B7A-A712-FFB4DFDB3A31}" srcOrd="0" destOrd="0" presId="urn:microsoft.com/office/officeart/2005/8/layout/vList6"/>
    <dgm:cxn modelId="{B43D91BA-622F-44CB-A1E2-E5A79710A9E8}" type="presParOf" srcId="{732F4938-64BF-4B7A-A712-FFB4DFDB3A31}" destId="{1F43CF48-6783-454C-9146-E76D47FB3398}" srcOrd="0" destOrd="0" presId="urn:microsoft.com/office/officeart/2005/8/layout/vList6"/>
    <dgm:cxn modelId="{79D4563B-7312-45A6-8240-84A71D8C3B51}" type="presParOf" srcId="{732F4938-64BF-4B7A-A712-FFB4DFDB3A31}" destId="{88F84601-5058-492B-9C59-CA39FF80E5BB}" srcOrd="1" destOrd="0" presId="urn:microsoft.com/office/officeart/2005/8/layout/vList6"/>
    <dgm:cxn modelId="{5A40AB33-8CE6-4F05-BE48-F41DA6B5FD50}" type="presParOf" srcId="{62AEB993-1787-4798-89D0-AA951578B468}" destId="{A0EEA2DE-AE17-41E2-AF25-EB3528585674}" srcOrd="1" destOrd="0" presId="urn:microsoft.com/office/officeart/2005/8/layout/vList6"/>
    <dgm:cxn modelId="{D1E31654-D0F8-4636-B5C4-A0D51E227D1B}" type="presParOf" srcId="{62AEB993-1787-4798-89D0-AA951578B468}" destId="{3BC3F8E2-F72D-4761-8A87-63E5D7A113B3}" srcOrd="2" destOrd="0" presId="urn:microsoft.com/office/officeart/2005/8/layout/vList6"/>
    <dgm:cxn modelId="{A2FE6F5A-ED19-46FC-A111-8F3677AAFBFC}" type="presParOf" srcId="{3BC3F8E2-F72D-4761-8A87-63E5D7A113B3}" destId="{0C5D0B47-39AA-4FEB-9A0E-E1D5C78AF42D}" srcOrd="0" destOrd="0" presId="urn:microsoft.com/office/officeart/2005/8/layout/vList6"/>
    <dgm:cxn modelId="{6203382F-F32C-4D4A-8598-6CE2D4CE5027}" type="presParOf" srcId="{3BC3F8E2-F72D-4761-8A87-63E5D7A113B3}" destId="{3551060A-C5DF-4AB2-9E51-54ABA6F8619D}" srcOrd="1" destOrd="0" presId="urn:microsoft.com/office/officeart/2005/8/layout/vList6"/>
    <dgm:cxn modelId="{0B392B70-1EC5-4597-83CB-3C156A71C43F}" type="presParOf" srcId="{62AEB993-1787-4798-89D0-AA951578B468}" destId="{68DE7BFF-C1AF-4AA4-B352-9FB5F6E1A302}" srcOrd="3" destOrd="0" presId="urn:microsoft.com/office/officeart/2005/8/layout/vList6"/>
    <dgm:cxn modelId="{8FE4D78C-5246-48F3-9CCF-77E19811D026}" type="presParOf" srcId="{62AEB993-1787-4798-89D0-AA951578B468}" destId="{F2C7FB8E-F67A-42BA-8455-3AE5CD208B86}" srcOrd="4" destOrd="0" presId="urn:microsoft.com/office/officeart/2005/8/layout/vList6"/>
    <dgm:cxn modelId="{FCC0D5AE-E88F-467E-8D11-DFF352603AE0}" type="presParOf" srcId="{F2C7FB8E-F67A-42BA-8455-3AE5CD208B86}" destId="{74DAD21D-507C-4308-A5EC-E9C89F8686C9}" srcOrd="0" destOrd="0" presId="urn:microsoft.com/office/officeart/2005/8/layout/vList6"/>
    <dgm:cxn modelId="{E5BC33A1-C449-41C0-BBE4-01968178E3FA}" type="presParOf" srcId="{F2C7FB8E-F67A-42BA-8455-3AE5CD208B86}" destId="{EAE829E7-C5B5-4EF6-857F-9057789AEF4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3CE052-89F2-4EDD-9E10-2B42B117E65A}" type="doc">
      <dgm:prSet loTypeId="urn:microsoft.com/office/officeart/2009/layout/ReverseList" loCatId="relationship" qsTypeId="urn:microsoft.com/office/officeart/2005/8/quickstyle/simple1" qsCatId="simple" csTypeId="urn:microsoft.com/office/officeart/2005/8/colors/accent5_3" csCatId="accent5" phldr="1"/>
      <dgm:spPr/>
      <dgm:t>
        <a:bodyPr/>
        <a:lstStyle/>
        <a:p>
          <a:endParaRPr lang="fr-FR"/>
        </a:p>
      </dgm:t>
    </dgm:pt>
    <dgm:pt modelId="{5AA2B522-65FF-467F-87EB-88B97C3A18EB}">
      <dgm:prSet phldrT="[Texte]"/>
      <dgm:spPr/>
      <dgm:t>
        <a:bodyPr/>
        <a:lstStyle/>
        <a:p>
          <a:r>
            <a:rPr lang="fr-FR" dirty="0" smtClean="0"/>
            <a:t>Une BD reconnue dans toutes ses dimensions culturelles </a:t>
          </a:r>
          <a:endParaRPr lang="fr-FR" dirty="0"/>
        </a:p>
      </dgm:t>
    </dgm:pt>
    <dgm:pt modelId="{7BAE1BD1-1D5B-424D-9CEF-E3B10E31F8F3}" type="parTrans" cxnId="{433F030E-4447-475E-A216-71544F5AA97D}">
      <dgm:prSet/>
      <dgm:spPr/>
      <dgm:t>
        <a:bodyPr/>
        <a:lstStyle/>
        <a:p>
          <a:endParaRPr lang="fr-FR"/>
        </a:p>
      </dgm:t>
    </dgm:pt>
    <dgm:pt modelId="{1D5E1630-D562-4987-8454-84A78340C6E6}" type="sibTrans" cxnId="{433F030E-4447-475E-A216-71544F5AA97D}">
      <dgm:prSet/>
      <dgm:spPr/>
      <dgm:t>
        <a:bodyPr/>
        <a:lstStyle/>
        <a:p>
          <a:endParaRPr lang="fr-FR"/>
        </a:p>
      </dgm:t>
    </dgm:pt>
    <dgm:pt modelId="{99598F0B-C3B0-4CA2-9313-309F2CE60A87}">
      <dgm:prSet phldrT="[Texte]"/>
      <dgm:spPr/>
      <dgm:t>
        <a:bodyPr/>
        <a:lstStyle/>
        <a:p>
          <a:r>
            <a:rPr lang="fr-FR" dirty="0" smtClean="0"/>
            <a:t>Une Bd reconnue dans son foisonnement créatif ( roman graphique, essai historique , BD de reportage , autobiographie …)</a:t>
          </a:r>
          <a:endParaRPr lang="fr-FR" dirty="0"/>
        </a:p>
      </dgm:t>
    </dgm:pt>
    <dgm:pt modelId="{19674D55-9AB0-4C1F-9BDE-DAAF6781F6EB}" type="parTrans" cxnId="{D813A6E7-A14E-4D5B-AE21-928A2EDAF807}">
      <dgm:prSet/>
      <dgm:spPr/>
      <dgm:t>
        <a:bodyPr/>
        <a:lstStyle/>
        <a:p>
          <a:endParaRPr lang="fr-FR"/>
        </a:p>
      </dgm:t>
    </dgm:pt>
    <dgm:pt modelId="{3E753A85-7208-4808-9585-49C8B52A0B4F}" type="sibTrans" cxnId="{D813A6E7-A14E-4D5B-AE21-928A2EDAF807}">
      <dgm:prSet/>
      <dgm:spPr/>
      <dgm:t>
        <a:bodyPr/>
        <a:lstStyle/>
        <a:p>
          <a:endParaRPr lang="fr-FR"/>
        </a:p>
      </dgm:t>
    </dgm:pt>
    <dgm:pt modelId="{F318D74E-34C5-4105-BC0C-4E88B9FF8E6A}" type="pres">
      <dgm:prSet presAssocID="{493CE052-89F2-4EDD-9E10-2B42B117E65A}" presName="Name0" presStyleCnt="0">
        <dgm:presLayoutVars>
          <dgm:chMax val="2"/>
          <dgm:chPref val="2"/>
          <dgm:animLvl val="lvl"/>
        </dgm:presLayoutVars>
      </dgm:prSet>
      <dgm:spPr/>
      <dgm:t>
        <a:bodyPr/>
        <a:lstStyle/>
        <a:p>
          <a:endParaRPr lang="fr-FR"/>
        </a:p>
      </dgm:t>
    </dgm:pt>
    <dgm:pt modelId="{A5C4112B-AD80-4F19-A6D5-AAF0586156DA}" type="pres">
      <dgm:prSet presAssocID="{493CE052-89F2-4EDD-9E10-2B42B117E65A}" presName="LeftText" presStyleLbl="revTx" presStyleIdx="0" presStyleCnt="0">
        <dgm:presLayoutVars>
          <dgm:bulletEnabled val="1"/>
        </dgm:presLayoutVars>
      </dgm:prSet>
      <dgm:spPr/>
      <dgm:t>
        <a:bodyPr/>
        <a:lstStyle/>
        <a:p>
          <a:endParaRPr lang="fr-FR"/>
        </a:p>
      </dgm:t>
    </dgm:pt>
    <dgm:pt modelId="{F2C674EF-5052-492F-8095-7901FF32DA98}" type="pres">
      <dgm:prSet presAssocID="{493CE052-89F2-4EDD-9E10-2B42B117E65A}" presName="LeftNode" presStyleLbl="bgImgPlace1" presStyleIdx="0" presStyleCnt="2">
        <dgm:presLayoutVars>
          <dgm:chMax val="2"/>
          <dgm:chPref val="2"/>
        </dgm:presLayoutVars>
      </dgm:prSet>
      <dgm:spPr/>
      <dgm:t>
        <a:bodyPr/>
        <a:lstStyle/>
        <a:p>
          <a:endParaRPr lang="fr-FR"/>
        </a:p>
      </dgm:t>
    </dgm:pt>
    <dgm:pt modelId="{6723422C-D6D6-44BB-A9C3-018ECCE3A6BF}" type="pres">
      <dgm:prSet presAssocID="{493CE052-89F2-4EDD-9E10-2B42B117E65A}" presName="RightText" presStyleLbl="revTx" presStyleIdx="0" presStyleCnt="0">
        <dgm:presLayoutVars>
          <dgm:bulletEnabled val="1"/>
        </dgm:presLayoutVars>
      </dgm:prSet>
      <dgm:spPr/>
      <dgm:t>
        <a:bodyPr/>
        <a:lstStyle/>
        <a:p>
          <a:endParaRPr lang="fr-FR"/>
        </a:p>
      </dgm:t>
    </dgm:pt>
    <dgm:pt modelId="{3B54D025-37C8-49DC-9CDE-00CFF18F18E9}" type="pres">
      <dgm:prSet presAssocID="{493CE052-89F2-4EDD-9E10-2B42B117E65A}" presName="RightNode" presStyleLbl="bgImgPlace1" presStyleIdx="1" presStyleCnt="2">
        <dgm:presLayoutVars>
          <dgm:chMax val="0"/>
          <dgm:chPref val="0"/>
        </dgm:presLayoutVars>
      </dgm:prSet>
      <dgm:spPr/>
      <dgm:t>
        <a:bodyPr/>
        <a:lstStyle/>
        <a:p>
          <a:endParaRPr lang="fr-FR"/>
        </a:p>
      </dgm:t>
    </dgm:pt>
    <dgm:pt modelId="{DAED09D2-F4E0-47B0-A95A-3520AD641498}" type="pres">
      <dgm:prSet presAssocID="{493CE052-89F2-4EDD-9E10-2B42B117E65A}" presName="TopArrow" presStyleLbl="node1" presStyleIdx="0" presStyleCnt="2"/>
      <dgm:spPr/>
    </dgm:pt>
    <dgm:pt modelId="{2D4AF174-8E2A-4934-B20F-E6EB9BE082EE}" type="pres">
      <dgm:prSet presAssocID="{493CE052-89F2-4EDD-9E10-2B42B117E65A}" presName="BottomArrow" presStyleLbl="node1" presStyleIdx="1" presStyleCnt="2"/>
      <dgm:spPr/>
    </dgm:pt>
  </dgm:ptLst>
  <dgm:cxnLst>
    <dgm:cxn modelId="{D78A8824-F1D2-4B48-A598-8590F0387B73}" type="presOf" srcId="{99598F0B-C3B0-4CA2-9313-309F2CE60A87}" destId="{3B54D025-37C8-49DC-9CDE-00CFF18F18E9}" srcOrd="1" destOrd="0" presId="urn:microsoft.com/office/officeart/2009/layout/ReverseList"/>
    <dgm:cxn modelId="{2D0E5D90-8041-4ADB-AE44-6DE7F5B4B3A8}" type="presOf" srcId="{99598F0B-C3B0-4CA2-9313-309F2CE60A87}" destId="{6723422C-D6D6-44BB-A9C3-018ECCE3A6BF}" srcOrd="0" destOrd="0" presId="urn:microsoft.com/office/officeart/2009/layout/ReverseList"/>
    <dgm:cxn modelId="{1F896EE6-9799-4ADC-9181-CE4BABC25E61}" type="presOf" srcId="{493CE052-89F2-4EDD-9E10-2B42B117E65A}" destId="{F318D74E-34C5-4105-BC0C-4E88B9FF8E6A}" srcOrd="0" destOrd="0" presId="urn:microsoft.com/office/officeart/2009/layout/ReverseList"/>
    <dgm:cxn modelId="{433F030E-4447-475E-A216-71544F5AA97D}" srcId="{493CE052-89F2-4EDD-9E10-2B42B117E65A}" destId="{5AA2B522-65FF-467F-87EB-88B97C3A18EB}" srcOrd="0" destOrd="0" parTransId="{7BAE1BD1-1D5B-424D-9CEF-E3B10E31F8F3}" sibTransId="{1D5E1630-D562-4987-8454-84A78340C6E6}"/>
    <dgm:cxn modelId="{8CCCD01E-61F8-4BF3-973B-0F56F16355A2}" type="presOf" srcId="{5AA2B522-65FF-467F-87EB-88B97C3A18EB}" destId="{F2C674EF-5052-492F-8095-7901FF32DA98}" srcOrd="1" destOrd="0" presId="urn:microsoft.com/office/officeart/2009/layout/ReverseList"/>
    <dgm:cxn modelId="{4C1191BE-607B-4CAB-8B09-7AA33731635F}" type="presOf" srcId="{5AA2B522-65FF-467F-87EB-88B97C3A18EB}" destId="{A5C4112B-AD80-4F19-A6D5-AAF0586156DA}" srcOrd="0" destOrd="0" presId="urn:microsoft.com/office/officeart/2009/layout/ReverseList"/>
    <dgm:cxn modelId="{D813A6E7-A14E-4D5B-AE21-928A2EDAF807}" srcId="{493CE052-89F2-4EDD-9E10-2B42B117E65A}" destId="{99598F0B-C3B0-4CA2-9313-309F2CE60A87}" srcOrd="1" destOrd="0" parTransId="{19674D55-9AB0-4C1F-9BDE-DAAF6781F6EB}" sibTransId="{3E753A85-7208-4808-9585-49C8B52A0B4F}"/>
    <dgm:cxn modelId="{5DE5A406-251F-4DC6-BFA3-E21B21BE925E}" type="presParOf" srcId="{F318D74E-34C5-4105-BC0C-4E88B9FF8E6A}" destId="{A5C4112B-AD80-4F19-A6D5-AAF0586156DA}" srcOrd="0" destOrd="0" presId="urn:microsoft.com/office/officeart/2009/layout/ReverseList"/>
    <dgm:cxn modelId="{38AEC656-3AA7-496C-94CB-5A6AD26D4F0E}" type="presParOf" srcId="{F318D74E-34C5-4105-BC0C-4E88B9FF8E6A}" destId="{F2C674EF-5052-492F-8095-7901FF32DA98}" srcOrd="1" destOrd="0" presId="urn:microsoft.com/office/officeart/2009/layout/ReverseList"/>
    <dgm:cxn modelId="{150E4B68-FC35-4731-8F03-1569FDA8475D}" type="presParOf" srcId="{F318D74E-34C5-4105-BC0C-4E88B9FF8E6A}" destId="{6723422C-D6D6-44BB-A9C3-018ECCE3A6BF}" srcOrd="2" destOrd="0" presId="urn:microsoft.com/office/officeart/2009/layout/ReverseList"/>
    <dgm:cxn modelId="{A0E34A8A-D2A9-4983-8647-843D74BC7738}" type="presParOf" srcId="{F318D74E-34C5-4105-BC0C-4E88B9FF8E6A}" destId="{3B54D025-37C8-49DC-9CDE-00CFF18F18E9}" srcOrd="3" destOrd="0" presId="urn:microsoft.com/office/officeart/2009/layout/ReverseList"/>
    <dgm:cxn modelId="{183D5543-F211-4259-BC62-83136196BFD6}" type="presParOf" srcId="{F318D74E-34C5-4105-BC0C-4E88B9FF8E6A}" destId="{DAED09D2-F4E0-47B0-A95A-3520AD641498}" srcOrd="4" destOrd="0" presId="urn:microsoft.com/office/officeart/2009/layout/ReverseList"/>
    <dgm:cxn modelId="{FCBB76BF-844F-4178-B273-CAA82205A771}" type="presParOf" srcId="{F318D74E-34C5-4105-BC0C-4E88B9FF8E6A}" destId="{2D4AF174-8E2A-4934-B20F-E6EB9BE082EE}"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8462F5-8B0F-4951-A31E-2B7AB7857537}" type="doc">
      <dgm:prSet loTypeId="urn:microsoft.com/office/officeart/2005/8/layout/pList2" loCatId="list" qsTypeId="urn:microsoft.com/office/officeart/2005/8/quickstyle/simple1" qsCatId="simple" csTypeId="urn:microsoft.com/office/officeart/2005/8/colors/accent1_2" csCatId="accent1" phldr="1"/>
      <dgm:spPr/>
    </dgm:pt>
    <dgm:pt modelId="{5B088011-B0F5-4843-83FF-646BB7CBEBEB}">
      <dgm:prSet phldrT="[Texte]"/>
      <dgm:spPr/>
      <dgm:t>
        <a:bodyPr/>
        <a:lstStyle/>
        <a:p>
          <a:r>
            <a:rPr lang="fr-FR" dirty="0" smtClean="0"/>
            <a:t>Etude et lecture de l’image </a:t>
          </a:r>
        </a:p>
        <a:p>
          <a:r>
            <a:rPr lang="fr-FR" dirty="0" smtClean="0"/>
            <a:t>Développement des compétences de lecture , de langue et d’écriture </a:t>
          </a:r>
          <a:endParaRPr lang="fr-FR" dirty="0"/>
        </a:p>
      </dgm:t>
    </dgm:pt>
    <dgm:pt modelId="{6437FE44-D107-410D-AED1-5E18B4BB6ACF}" type="parTrans" cxnId="{E5F77B28-5375-4C17-BE94-BE71959B04E4}">
      <dgm:prSet/>
      <dgm:spPr/>
      <dgm:t>
        <a:bodyPr/>
        <a:lstStyle/>
        <a:p>
          <a:endParaRPr lang="fr-FR"/>
        </a:p>
      </dgm:t>
    </dgm:pt>
    <dgm:pt modelId="{FA0CF62C-EFC7-428A-8363-673FE32AC357}" type="sibTrans" cxnId="{E5F77B28-5375-4C17-BE94-BE71959B04E4}">
      <dgm:prSet/>
      <dgm:spPr/>
      <dgm:t>
        <a:bodyPr/>
        <a:lstStyle/>
        <a:p>
          <a:endParaRPr lang="fr-FR"/>
        </a:p>
      </dgm:t>
    </dgm:pt>
    <dgm:pt modelId="{983E0F4D-B81E-404A-9941-F5645F0B78FE}">
      <dgm:prSet phldrT="[Texte]"/>
      <dgm:spPr/>
      <dgm:t>
        <a:bodyPr/>
        <a:lstStyle/>
        <a:p>
          <a:r>
            <a:rPr lang="fr-FR" dirty="0" smtClean="0"/>
            <a:t>Faire d’un </a:t>
          </a:r>
          <a:r>
            <a:rPr lang="fr-FR" dirty="0" smtClean="0"/>
            <a:t>évènement </a:t>
          </a:r>
          <a:r>
            <a:rPr lang="fr-FR" dirty="0" smtClean="0"/>
            <a:t>, d’une personne ou période historique = un thème narratif </a:t>
          </a:r>
        </a:p>
        <a:p>
          <a:r>
            <a:rPr lang="fr-FR" dirty="0" smtClean="0"/>
            <a:t>BD s’inscrit aussi dans un contexte social et politique qui mérite d’être décrypté  </a:t>
          </a:r>
          <a:endParaRPr lang="fr-FR" dirty="0"/>
        </a:p>
      </dgm:t>
    </dgm:pt>
    <dgm:pt modelId="{776EF763-3A0F-4577-A5BC-00F32533BF2B}" type="parTrans" cxnId="{073114F7-98DA-427A-9C8C-C408304F3CD9}">
      <dgm:prSet/>
      <dgm:spPr/>
      <dgm:t>
        <a:bodyPr/>
        <a:lstStyle/>
        <a:p>
          <a:endParaRPr lang="fr-FR"/>
        </a:p>
      </dgm:t>
    </dgm:pt>
    <dgm:pt modelId="{5B801A93-F3E7-4A01-BD31-C1F0AA7083FD}" type="sibTrans" cxnId="{073114F7-98DA-427A-9C8C-C408304F3CD9}">
      <dgm:prSet/>
      <dgm:spPr/>
      <dgm:t>
        <a:bodyPr/>
        <a:lstStyle/>
        <a:p>
          <a:endParaRPr lang="fr-FR"/>
        </a:p>
      </dgm:t>
    </dgm:pt>
    <dgm:pt modelId="{C50B1863-C9BC-4085-8835-B057BBEC4156}">
      <dgm:prSet phldrT="[Texte]"/>
      <dgm:spPr/>
      <dgm:t>
        <a:bodyPr/>
        <a:lstStyle/>
        <a:p>
          <a:r>
            <a:rPr lang="fr-FR" dirty="0" smtClean="0"/>
            <a:t>Support pédagogique pour aborder divers sujets  comme les discriminations , Xénophobie… et pour organiser un débat argumenté </a:t>
          </a:r>
        </a:p>
        <a:p>
          <a:r>
            <a:rPr lang="fr-FR" dirty="0" smtClean="0"/>
            <a:t>Education à l’image = aussi un enjeu citoyen </a:t>
          </a:r>
          <a:endParaRPr lang="fr-FR" dirty="0"/>
        </a:p>
      </dgm:t>
    </dgm:pt>
    <dgm:pt modelId="{7FFAA876-D0AB-4ACB-9886-41D38D99CF7B}" type="parTrans" cxnId="{59DFE83F-374D-4CF4-8EFB-67BCDC93F540}">
      <dgm:prSet/>
      <dgm:spPr/>
      <dgm:t>
        <a:bodyPr/>
        <a:lstStyle/>
        <a:p>
          <a:endParaRPr lang="fr-FR"/>
        </a:p>
      </dgm:t>
    </dgm:pt>
    <dgm:pt modelId="{F6525212-FF86-4621-9579-7F6502A40DC2}" type="sibTrans" cxnId="{59DFE83F-374D-4CF4-8EFB-67BCDC93F540}">
      <dgm:prSet/>
      <dgm:spPr/>
      <dgm:t>
        <a:bodyPr/>
        <a:lstStyle/>
        <a:p>
          <a:endParaRPr lang="fr-FR"/>
        </a:p>
      </dgm:t>
    </dgm:pt>
    <dgm:pt modelId="{4542D0D5-EED2-4387-8683-9E7B10106D17}" type="pres">
      <dgm:prSet presAssocID="{D38462F5-8B0F-4951-A31E-2B7AB7857537}" presName="Name0" presStyleCnt="0">
        <dgm:presLayoutVars>
          <dgm:dir/>
          <dgm:resizeHandles val="exact"/>
        </dgm:presLayoutVars>
      </dgm:prSet>
      <dgm:spPr/>
    </dgm:pt>
    <dgm:pt modelId="{831214F0-C01C-460C-8D90-DA5256D5134D}" type="pres">
      <dgm:prSet presAssocID="{D38462F5-8B0F-4951-A31E-2B7AB7857537}" presName="bkgdShp" presStyleLbl="alignAccFollowNode1" presStyleIdx="0" presStyleCnt="1"/>
      <dgm:spPr/>
    </dgm:pt>
    <dgm:pt modelId="{E6F6C96A-1F6C-449C-A638-ED102A1C3699}" type="pres">
      <dgm:prSet presAssocID="{D38462F5-8B0F-4951-A31E-2B7AB7857537}" presName="linComp" presStyleCnt="0"/>
      <dgm:spPr/>
    </dgm:pt>
    <dgm:pt modelId="{1F10236A-A145-4064-9719-548C18442F06}" type="pres">
      <dgm:prSet presAssocID="{5B088011-B0F5-4843-83FF-646BB7CBEBEB}" presName="compNode" presStyleCnt="0"/>
      <dgm:spPr/>
    </dgm:pt>
    <dgm:pt modelId="{F2AE96BE-B751-445E-9F2C-A50A8662BB44}" type="pres">
      <dgm:prSet presAssocID="{5B088011-B0F5-4843-83FF-646BB7CBEBEB}" presName="node" presStyleLbl="node1" presStyleIdx="0" presStyleCnt="3">
        <dgm:presLayoutVars>
          <dgm:bulletEnabled val="1"/>
        </dgm:presLayoutVars>
      </dgm:prSet>
      <dgm:spPr/>
      <dgm:t>
        <a:bodyPr/>
        <a:lstStyle/>
        <a:p>
          <a:endParaRPr lang="fr-FR"/>
        </a:p>
      </dgm:t>
    </dgm:pt>
    <dgm:pt modelId="{A7422639-7B3A-4A25-93F6-537074D2298F}" type="pres">
      <dgm:prSet presAssocID="{5B088011-B0F5-4843-83FF-646BB7CBEBEB}" presName="invisiNode" presStyleLbl="node1" presStyleIdx="0" presStyleCnt="3"/>
      <dgm:spPr/>
    </dgm:pt>
    <dgm:pt modelId="{53702533-18F6-48AD-B57C-634081018DA0}" type="pres">
      <dgm:prSet presAssocID="{5B088011-B0F5-4843-83FF-646BB7CBEBEB}"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121DAF6A-8B9F-443E-BEFF-A62C75DE38FF}" type="pres">
      <dgm:prSet presAssocID="{FA0CF62C-EFC7-428A-8363-673FE32AC357}" presName="sibTrans" presStyleLbl="sibTrans2D1" presStyleIdx="0" presStyleCnt="0"/>
      <dgm:spPr/>
      <dgm:t>
        <a:bodyPr/>
        <a:lstStyle/>
        <a:p>
          <a:endParaRPr lang="fr-FR"/>
        </a:p>
      </dgm:t>
    </dgm:pt>
    <dgm:pt modelId="{2E90CD52-FDAC-40AB-8EA6-933114F86B11}" type="pres">
      <dgm:prSet presAssocID="{983E0F4D-B81E-404A-9941-F5645F0B78FE}" presName="compNode" presStyleCnt="0"/>
      <dgm:spPr/>
    </dgm:pt>
    <dgm:pt modelId="{ED0D6C19-548C-4705-A136-81F3668A6F01}" type="pres">
      <dgm:prSet presAssocID="{983E0F4D-B81E-404A-9941-F5645F0B78FE}" presName="node" presStyleLbl="node1" presStyleIdx="1" presStyleCnt="3">
        <dgm:presLayoutVars>
          <dgm:bulletEnabled val="1"/>
        </dgm:presLayoutVars>
      </dgm:prSet>
      <dgm:spPr/>
      <dgm:t>
        <a:bodyPr/>
        <a:lstStyle/>
        <a:p>
          <a:endParaRPr lang="fr-FR"/>
        </a:p>
      </dgm:t>
    </dgm:pt>
    <dgm:pt modelId="{F2E5F55D-7A65-4A77-894E-DF0EFCC666BB}" type="pres">
      <dgm:prSet presAssocID="{983E0F4D-B81E-404A-9941-F5645F0B78FE}" presName="invisiNode" presStyleLbl="node1" presStyleIdx="1" presStyleCnt="3"/>
      <dgm:spPr/>
    </dgm:pt>
    <dgm:pt modelId="{D7DF9D79-E52D-46DB-9D1F-4000AEFACA1A}" type="pres">
      <dgm:prSet presAssocID="{983E0F4D-B81E-404A-9941-F5645F0B78FE}"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D364C348-3788-4050-9A62-E84566936BE7}" type="pres">
      <dgm:prSet presAssocID="{5B801A93-F3E7-4A01-BD31-C1F0AA7083FD}" presName="sibTrans" presStyleLbl="sibTrans2D1" presStyleIdx="0" presStyleCnt="0"/>
      <dgm:spPr/>
      <dgm:t>
        <a:bodyPr/>
        <a:lstStyle/>
        <a:p>
          <a:endParaRPr lang="fr-FR"/>
        </a:p>
      </dgm:t>
    </dgm:pt>
    <dgm:pt modelId="{AFDACEE1-0F36-4AAA-8CC3-ECABECD72AA6}" type="pres">
      <dgm:prSet presAssocID="{C50B1863-C9BC-4085-8835-B057BBEC4156}" presName="compNode" presStyleCnt="0"/>
      <dgm:spPr/>
    </dgm:pt>
    <dgm:pt modelId="{ED5BCC4D-297B-4AD6-9081-08C107FAC889}" type="pres">
      <dgm:prSet presAssocID="{C50B1863-C9BC-4085-8835-B057BBEC4156}" presName="node" presStyleLbl="node1" presStyleIdx="2" presStyleCnt="3">
        <dgm:presLayoutVars>
          <dgm:bulletEnabled val="1"/>
        </dgm:presLayoutVars>
      </dgm:prSet>
      <dgm:spPr/>
      <dgm:t>
        <a:bodyPr/>
        <a:lstStyle/>
        <a:p>
          <a:endParaRPr lang="fr-FR"/>
        </a:p>
      </dgm:t>
    </dgm:pt>
    <dgm:pt modelId="{F0A2D355-96DC-40E5-955B-FCB98A245F4C}" type="pres">
      <dgm:prSet presAssocID="{C50B1863-C9BC-4085-8835-B057BBEC4156}" presName="invisiNode" presStyleLbl="node1" presStyleIdx="2" presStyleCnt="3"/>
      <dgm:spPr/>
    </dgm:pt>
    <dgm:pt modelId="{277BB7F2-9D68-4BBD-BDDB-F1E3D08ECB99}" type="pres">
      <dgm:prSet presAssocID="{C50B1863-C9BC-4085-8835-B057BBEC4156}"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073114F7-98DA-427A-9C8C-C408304F3CD9}" srcId="{D38462F5-8B0F-4951-A31E-2B7AB7857537}" destId="{983E0F4D-B81E-404A-9941-F5645F0B78FE}" srcOrd="1" destOrd="0" parTransId="{776EF763-3A0F-4577-A5BC-00F32533BF2B}" sibTransId="{5B801A93-F3E7-4A01-BD31-C1F0AA7083FD}"/>
    <dgm:cxn modelId="{E7A178F3-55D5-4CBB-84DA-B88DF9D0366D}" type="presOf" srcId="{C50B1863-C9BC-4085-8835-B057BBEC4156}" destId="{ED5BCC4D-297B-4AD6-9081-08C107FAC889}" srcOrd="0" destOrd="0" presId="urn:microsoft.com/office/officeart/2005/8/layout/pList2"/>
    <dgm:cxn modelId="{F9F34835-9870-436C-BB23-E4F43002E0E8}" type="presOf" srcId="{FA0CF62C-EFC7-428A-8363-673FE32AC357}" destId="{121DAF6A-8B9F-443E-BEFF-A62C75DE38FF}" srcOrd="0" destOrd="0" presId="urn:microsoft.com/office/officeart/2005/8/layout/pList2"/>
    <dgm:cxn modelId="{A0682B16-BC59-43CD-99DC-DCEB9CD0C17F}" type="presOf" srcId="{5B801A93-F3E7-4A01-BD31-C1F0AA7083FD}" destId="{D364C348-3788-4050-9A62-E84566936BE7}" srcOrd="0" destOrd="0" presId="urn:microsoft.com/office/officeart/2005/8/layout/pList2"/>
    <dgm:cxn modelId="{E5F77B28-5375-4C17-BE94-BE71959B04E4}" srcId="{D38462F5-8B0F-4951-A31E-2B7AB7857537}" destId="{5B088011-B0F5-4843-83FF-646BB7CBEBEB}" srcOrd="0" destOrd="0" parTransId="{6437FE44-D107-410D-AED1-5E18B4BB6ACF}" sibTransId="{FA0CF62C-EFC7-428A-8363-673FE32AC357}"/>
    <dgm:cxn modelId="{F3495F96-B71C-4C2D-833F-E03AA8B769CC}" type="presOf" srcId="{983E0F4D-B81E-404A-9941-F5645F0B78FE}" destId="{ED0D6C19-548C-4705-A136-81F3668A6F01}" srcOrd="0" destOrd="0" presId="urn:microsoft.com/office/officeart/2005/8/layout/pList2"/>
    <dgm:cxn modelId="{A2DEB9D1-213B-4EC1-BCF7-65D569A5DEA5}" type="presOf" srcId="{5B088011-B0F5-4843-83FF-646BB7CBEBEB}" destId="{F2AE96BE-B751-445E-9F2C-A50A8662BB44}" srcOrd="0" destOrd="0" presId="urn:microsoft.com/office/officeart/2005/8/layout/pList2"/>
    <dgm:cxn modelId="{59DFE83F-374D-4CF4-8EFB-67BCDC93F540}" srcId="{D38462F5-8B0F-4951-A31E-2B7AB7857537}" destId="{C50B1863-C9BC-4085-8835-B057BBEC4156}" srcOrd="2" destOrd="0" parTransId="{7FFAA876-D0AB-4ACB-9886-41D38D99CF7B}" sibTransId="{F6525212-FF86-4621-9579-7F6502A40DC2}"/>
    <dgm:cxn modelId="{AE6F48B9-557F-4F85-8153-4817DF3D66F1}" type="presOf" srcId="{D38462F5-8B0F-4951-A31E-2B7AB7857537}" destId="{4542D0D5-EED2-4387-8683-9E7B10106D17}" srcOrd="0" destOrd="0" presId="urn:microsoft.com/office/officeart/2005/8/layout/pList2"/>
    <dgm:cxn modelId="{52F8837D-B5DF-4B10-946C-5924886E390B}" type="presParOf" srcId="{4542D0D5-EED2-4387-8683-9E7B10106D17}" destId="{831214F0-C01C-460C-8D90-DA5256D5134D}" srcOrd="0" destOrd="0" presId="urn:microsoft.com/office/officeart/2005/8/layout/pList2"/>
    <dgm:cxn modelId="{4A5A4165-0DCF-4FE9-882F-89C79581438F}" type="presParOf" srcId="{4542D0D5-EED2-4387-8683-9E7B10106D17}" destId="{E6F6C96A-1F6C-449C-A638-ED102A1C3699}" srcOrd="1" destOrd="0" presId="urn:microsoft.com/office/officeart/2005/8/layout/pList2"/>
    <dgm:cxn modelId="{F2AFE275-1007-499F-BAFC-26530633BCC6}" type="presParOf" srcId="{E6F6C96A-1F6C-449C-A638-ED102A1C3699}" destId="{1F10236A-A145-4064-9719-548C18442F06}" srcOrd="0" destOrd="0" presId="urn:microsoft.com/office/officeart/2005/8/layout/pList2"/>
    <dgm:cxn modelId="{89E19338-6A0C-4852-9BFE-A15504BBEA13}" type="presParOf" srcId="{1F10236A-A145-4064-9719-548C18442F06}" destId="{F2AE96BE-B751-445E-9F2C-A50A8662BB44}" srcOrd="0" destOrd="0" presId="urn:microsoft.com/office/officeart/2005/8/layout/pList2"/>
    <dgm:cxn modelId="{47932E55-37B4-4A17-9951-331F38309481}" type="presParOf" srcId="{1F10236A-A145-4064-9719-548C18442F06}" destId="{A7422639-7B3A-4A25-93F6-537074D2298F}" srcOrd="1" destOrd="0" presId="urn:microsoft.com/office/officeart/2005/8/layout/pList2"/>
    <dgm:cxn modelId="{238616A1-8A16-4C99-B661-CEF1DBAFDF53}" type="presParOf" srcId="{1F10236A-A145-4064-9719-548C18442F06}" destId="{53702533-18F6-48AD-B57C-634081018DA0}" srcOrd="2" destOrd="0" presId="urn:microsoft.com/office/officeart/2005/8/layout/pList2"/>
    <dgm:cxn modelId="{652E20C3-1E91-4EF1-A8B8-05BE409C7E09}" type="presParOf" srcId="{E6F6C96A-1F6C-449C-A638-ED102A1C3699}" destId="{121DAF6A-8B9F-443E-BEFF-A62C75DE38FF}" srcOrd="1" destOrd="0" presId="urn:microsoft.com/office/officeart/2005/8/layout/pList2"/>
    <dgm:cxn modelId="{21A8ECA3-74F2-4BF4-90C3-21529B4BCF75}" type="presParOf" srcId="{E6F6C96A-1F6C-449C-A638-ED102A1C3699}" destId="{2E90CD52-FDAC-40AB-8EA6-933114F86B11}" srcOrd="2" destOrd="0" presId="urn:microsoft.com/office/officeart/2005/8/layout/pList2"/>
    <dgm:cxn modelId="{30D2CC98-3E2B-4018-9BEF-F6C7B87D92F7}" type="presParOf" srcId="{2E90CD52-FDAC-40AB-8EA6-933114F86B11}" destId="{ED0D6C19-548C-4705-A136-81F3668A6F01}" srcOrd="0" destOrd="0" presId="urn:microsoft.com/office/officeart/2005/8/layout/pList2"/>
    <dgm:cxn modelId="{2D51244C-F915-40FF-B400-E9A2B6F377D3}" type="presParOf" srcId="{2E90CD52-FDAC-40AB-8EA6-933114F86B11}" destId="{F2E5F55D-7A65-4A77-894E-DF0EFCC666BB}" srcOrd="1" destOrd="0" presId="urn:microsoft.com/office/officeart/2005/8/layout/pList2"/>
    <dgm:cxn modelId="{20888642-6E2F-4E58-B566-8654BF484060}" type="presParOf" srcId="{2E90CD52-FDAC-40AB-8EA6-933114F86B11}" destId="{D7DF9D79-E52D-46DB-9D1F-4000AEFACA1A}" srcOrd="2" destOrd="0" presId="urn:microsoft.com/office/officeart/2005/8/layout/pList2"/>
    <dgm:cxn modelId="{8D4737BF-B747-4EBD-BF76-5726593B4D3D}" type="presParOf" srcId="{E6F6C96A-1F6C-449C-A638-ED102A1C3699}" destId="{D364C348-3788-4050-9A62-E84566936BE7}" srcOrd="3" destOrd="0" presId="urn:microsoft.com/office/officeart/2005/8/layout/pList2"/>
    <dgm:cxn modelId="{C577CE58-5119-41DC-85B9-3DF82C34568A}" type="presParOf" srcId="{E6F6C96A-1F6C-449C-A638-ED102A1C3699}" destId="{AFDACEE1-0F36-4AAA-8CC3-ECABECD72AA6}" srcOrd="4" destOrd="0" presId="urn:microsoft.com/office/officeart/2005/8/layout/pList2"/>
    <dgm:cxn modelId="{DFDCF9D0-F1A4-46D6-AF38-BFDE7E92B089}" type="presParOf" srcId="{AFDACEE1-0F36-4AAA-8CC3-ECABECD72AA6}" destId="{ED5BCC4D-297B-4AD6-9081-08C107FAC889}" srcOrd="0" destOrd="0" presId="urn:microsoft.com/office/officeart/2005/8/layout/pList2"/>
    <dgm:cxn modelId="{5484EBD3-FC0F-4B71-B32C-679CA5CB93BE}" type="presParOf" srcId="{AFDACEE1-0F36-4AAA-8CC3-ECABECD72AA6}" destId="{F0A2D355-96DC-40E5-955B-FCB98A245F4C}" srcOrd="1" destOrd="0" presId="urn:microsoft.com/office/officeart/2005/8/layout/pList2"/>
    <dgm:cxn modelId="{36259C17-FAF1-4F33-B961-CF8F78E757A3}" type="presParOf" srcId="{AFDACEE1-0F36-4AAA-8CC3-ECABECD72AA6}" destId="{277BB7F2-9D68-4BBD-BDDB-F1E3D08ECB9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4E738B-70FE-4307-80F0-B8BD051C751F}"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fr-FR"/>
        </a:p>
      </dgm:t>
    </dgm:pt>
    <dgm:pt modelId="{B82F4936-C98D-47E9-B3E7-EDE45F16C148}">
      <dgm:prSet phldrT="[Texte]"/>
      <dgm:spPr/>
      <dgm:t>
        <a:bodyPr/>
        <a:lstStyle/>
        <a:p>
          <a:r>
            <a:rPr lang="fr-FR" dirty="0" smtClean="0"/>
            <a:t>Bande dessinée </a:t>
          </a:r>
          <a:endParaRPr lang="fr-FR" dirty="0"/>
        </a:p>
      </dgm:t>
    </dgm:pt>
    <dgm:pt modelId="{E7CFB18C-F60D-4F05-8AB6-5C3B957EE2B2}" type="parTrans" cxnId="{B6AF386B-261F-4C1D-9A40-C1E1C14501CA}">
      <dgm:prSet/>
      <dgm:spPr/>
      <dgm:t>
        <a:bodyPr/>
        <a:lstStyle/>
        <a:p>
          <a:endParaRPr lang="fr-FR"/>
        </a:p>
      </dgm:t>
    </dgm:pt>
    <dgm:pt modelId="{52976ECD-4A87-45FF-BC7E-C819F3B588F6}" type="sibTrans" cxnId="{B6AF386B-261F-4C1D-9A40-C1E1C14501CA}">
      <dgm:prSet/>
      <dgm:spPr/>
      <dgm:t>
        <a:bodyPr/>
        <a:lstStyle/>
        <a:p>
          <a:endParaRPr lang="fr-FR"/>
        </a:p>
      </dgm:t>
    </dgm:pt>
    <dgm:pt modelId="{671E04C4-8B01-48BE-9640-8230CAAE5E08}">
      <dgm:prSet phldrT="[Texte]" custT="1"/>
      <dgm:spPr/>
      <dgm:t>
        <a:bodyPr/>
        <a:lstStyle/>
        <a:p>
          <a:r>
            <a:rPr lang="fr-FR" sz="1800" dirty="0" smtClean="0">
              <a:solidFill>
                <a:schemeClr val="tx1"/>
              </a:solidFill>
            </a:rPr>
            <a:t>Intention de  l’auteur </a:t>
          </a:r>
          <a:endParaRPr lang="fr-FR" sz="1800" dirty="0">
            <a:solidFill>
              <a:schemeClr val="tx1"/>
            </a:solidFill>
          </a:endParaRPr>
        </a:p>
      </dgm:t>
    </dgm:pt>
    <dgm:pt modelId="{734F22ED-83EB-4208-A423-C10114F779A5}" type="parTrans" cxnId="{362D0CE1-30C1-4855-B7FB-E064A2166A00}">
      <dgm:prSet/>
      <dgm:spPr/>
      <dgm:t>
        <a:bodyPr/>
        <a:lstStyle/>
        <a:p>
          <a:endParaRPr lang="fr-FR"/>
        </a:p>
      </dgm:t>
    </dgm:pt>
    <dgm:pt modelId="{DDBB1B4E-202F-40CC-AA94-8AA92B431B87}" type="sibTrans" cxnId="{362D0CE1-30C1-4855-B7FB-E064A2166A00}">
      <dgm:prSet/>
      <dgm:spPr/>
      <dgm:t>
        <a:bodyPr/>
        <a:lstStyle/>
        <a:p>
          <a:endParaRPr lang="fr-FR"/>
        </a:p>
      </dgm:t>
    </dgm:pt>
    <dgm:pt modelId="{407B714B-5233-4EC0-ACF0-12106DE9059A}">
      <dgm:prSet phldrT="[Texte]" custT="1"/>
      <dgm:spPr/>
      <dgm:t>
        <a:bodyPr/>
        <a:lstStyle/>
        <a:p>
          <a:r>
            <a:rPr lang="fr-FR" sz="1800" dirty="0" smtClean="0">
              <a:solidFill>
                <a:schemeClr val="tx1"/>
              </a:solidFill>
            </a:rPr>
            <a:t>Du témoignage à l’histoire </a:t>
          </a:r>
          <a:endParaRPr lang="fr-FR" sz="1800" dirty="0">
            <a:solidFill>
              <a:schemeClr val="tx1"/>
            </a:solidFill>
          </a:endParaRPr>
        </a:p>
      </dgm:t>
    </dgm:pt>
    <dgm:pt modelId="{BEA1A083-F4AC-4964-9B72-C433E503BB7E}" type="parTrans" cxnId="{FF79C912-0D5F-4871-AAB8-53F80A2920AC}">
      <dgm:prSet/>
      <dgm:spPr/>
      <dgm:t>
        <a:bodyPr/>
        <a:lstStyle/>
        <a:p>
          <a:endParaRPr lang="fr-FR"/>
        </a:p>
      </dgm:t>
    </dgm:pt>
    <dgm:pt modelId="{797A4F09-7B0B-425E-AB9A-9632A7BD4AEF}" type="sibTrans" cxnId="{FF79C912-0D5F-4871-AAB8-53F80A2920AC}">
      <dgm:prSet/>
      <dgm:spPr/>
      <dgm:t>
        <a:bodyPr/>
        <a:lstStyle/>
        <a:p>
          <a:endParaRPr lang="fr-FR"/>
        </a:p>
      </dgm:t>
    </dgm:pt>
    <dgm:pt modelId="{8609760C-9E74-4EF8-8ADD-84AEBCED4AA5}">
      <dgm:prSet phldrT="[Texte]" custT="1"/>
      <dgm:spPr/>
      <dgm:t>
        <a:bodyPr/>
        <a:lstStyle/>
        <a:p>
          <a:r>
            <a:rPr lang="fr-FR" sz="1800" dirty="0" smtClean="0">
              <a:solidFill>
                <a:schemeClr val="tx1"/>
              </a:solidFill>
            </a:rPr>
            <a:t>Contexte historique et interprétation de l’œuvre </a:t>
          </a:r>
          <a:endParaRPr lang="fr-FR" sz="1800" dirty="0">
            <a:solidFill>
              <a:schemeClr val="tx1"/>
            </a:solidFill>
          </a:endParaRPr>
        </a:p>
      </dgm:t>
    </dgm:pt>
    <dgm:pt modelId="{9A01603E-9D47-49B1-B742-297A75C84122}" type="parTrans" cxnId="{4B5F007F-61A7-4933-ACA5-A4C81B0BCFAB}">
      <dgm:prSet/>
      <dgm:spPr/>
      <dgm:t>
        <a:bodyPr/>
        <a:lstStyle/>
        <a:p>
          <a:endParaRPr lang="fr-FR"/>
        </a:p>
      </dgm:t>
    </dgm:pt>
    <dgm:pt modelId="{6421A744-3927-4F6F-B461-421FD513EEDD}" type="sibTrans" cxnId="{4B5F007F-61A7-4933-ACA5-A4C81B0BCFAB}">
      <dgm:prSet/>
      <dgm:spPr/>
      <dgm:t>
        <a:bodyPr/>
        <a:lstStyle/>
        <a:p>
          <a:endParaRPr lang="fr-FR"/>
        </a:p>
      </dgm:t>
    </dgm:pt>
    <dgm:pt modelId="{C563C6A6-02FF-4747-96BC-D77B94472A12}">
      <dgm:prSet phldrT="[Texte]" custT="1"/>
      <dgm:spPr/>
      <dgm:t>
        <a:bodyPr/>
        <a:lstStyle/>
        <a:p>
          <a:r>
            <a:rPr lang="fr-FR" sz="1800" dirty="0" smtClean="0">
              <a:solidFill>
                <a:schemeClr val="tx1"/>
              </a:solidFill>
            </a:rPr>
            <a:t>Code de la bande dessinée : choix graphiques, et esthétiques</a:t>
          </a:r>
          <a:endParaRPr lang="fr-FR" sz="1800" dirty="0">
            <a:solidFill>
              <a:schemeClr val="tx1"/>
            </a:solidFill>
          </a:endParaRPr>
        </a:p>
      </dgm:t>
    </dgm:pt>
    <dgm:pt modelId="{5F50978B-E51E-43C1-BF97-B33399FA5938}" type="parTrans" cxnId="{42818197-8424-4CA2-8253-4FA1936E9E80}">
      <dgm:prSet/>
      <dgm:spPr/>
      <dgm:t>
        <a:bodyPr/>
        <a:lstStyle/>
        <a:p>
          <a:endParaRPr lang="fr-FR"/>
        </a:p>
      </dgm:t>
    </dgm:pt>
    <dgm:pt modelId="{4EE77E61-BDF0-4C9E-AE42-6AAFF44D038D}" type="sibTrans" cxnId="{42818197-8424-4CA2-8253-4FA1936E9E80}">
      <dgm:prSet/>
      <dgm:spPr/>
      <dgm:t>
        <a:bodyPr/>
        <a:lstStyle/>
        <a:p>
          <a:endParaRPr lang="fr-FR"/>
        </a:p>
      </dgm:t>
    </dgm:pt>
    <dgm:pt modelId="{AB29C651-7DF4-4A35-988E-597C5CDFB4F8}">
      <dgm:prSet phldrT="[Texte]"/>
      <dgm:spPr/>
      <dgm:t>
        <a:bodyPr/>
        <a:lstStyle/>
        <a:p>
          <a:r>
            <a:rPr lang="fr-FR" b="1" dirty="0" smtClean="0">
              <a:solidFill>
                <a:schemeClr val="tx1"/>
              </a:solidFill>
            </a:rPr>
            <a:t>Réception de l’œuvre et travail mémoire </a:t>
          </a:r>
          <a:endParaRPr lang="fr-FR" b="1" dirty="0">
            <a:solidFill>
              <a:schemeClr val="tx1"/>
            </a:solidFill>
          </a:endParaRPr>
        </a:p>
      </dgm:t>
    </dgm:pt>
    <dgm:pt modelId="{BD7E1BBC-C145-4E77-AABB-1CE748CAD68F}" type="parTrans" cxnId="{B7C97751-D9B8-4728-AB27-1EA491C79CF7}">
      <dgm:prSet/>
      <dgm:spPr/>
      <dgm:t>
        <a:bodyPr/>
        <a:lstStyle/>
        <a:p>
          <a:endParaRPr lang="fr-FR"/>
        </a:p>
      </dgm:t>
    </dgm:pt>
    <dgm:pt modelId="{9589F244-1376-48A6-81C7-EC7B3AE0CA05}" type="sibTrans" cxnId="{B7C97751-D9B8-4728-AB27-1EA491C79CF7}">
      <dgm:prSet/>
      <dgm:spPr/>
      <dgm:t>
        <a:bodyPr/>
        <a:lstStyle/>
        <a:p>
          <a:endParaRPr lang="fr-FR"/>
        </a:p>
      </dgm:t>
    </dgm:pt>
    <dgm:pt modelId="{8D4C2EF6-4EA8-411A-B272-F4AEC8B0C943}" type="pres">
      <dgm:prSet presAssocID="{5F4E738B-70FE-4307-80F0-B8BD051C751F}" presName="cycle" presStyleCnt="0">
        <dgm:presLayoutVars>
          <dgm:chMax val="1"/>
          <dgm:dir/>
          <dgm:animLvl val="ctr"/>
          <dgm:resizeHandles val="exact"/>
        </dgm:presLayoutVars>
      </dgm:prSet>
      <dgm:spPr/>
      <dgm:t>
        <a:bodyPr/>
        <a:lstStyle/>
        <a:p>
          <a:endParaRPr lang="fr-FR"/>
        </a:p>
      </dgm:t>
    </dgm:pt>
    <dgm:pt modelId="{99CD6DFA-C55A-417E-8C0C-B8384A582B14}" type="pres">
      <dgm:prSet presAssocID="{B82F4936-C98D-47E9-B3E7-EDE45F16C148}" presName="centerShape" presStyleLbl="node0" presStyleIdx="0" presStyleCnt="1"/>
      <dgm:spPr/>
      <dgm:t>
        <a:bodyPr/>
        <a:lstStyle/>
        <a:p>
          <a:endParaRPr lang="fr-FR"/>
        </a:p>
      </dgm:t>
    </dgm:pt>
    <dgm:pt modelId="{5DDFA575-E4F6-49D8-B8F3-0F03062BE888}" type="pres">
      <dgm:prSet presAssocID="{734F22ED-83EB-4208-A423-C10114F779A5}" presName="Name9" presStyleLbl="parChTrans1D2" presStyleIdx="0" presStyleCnt="5"/>
      <dgm:spPr/>
      <dgm:t>
        <a:bodyPr/>
        <a:lstStyle/>
        <a:p>
          <a:endParaRPr lang="fr-FR"/>
        </a:p>
      </dgm:t>
    </dgm:pt>
    <dgm:pt modelId="{A0AFBE11-AF5D-4FD3-970F-02B3F8173475}" type="pres">
      <dgm:prSet presAssocID="{734F22ED-83EB-4208-A423-C10114F779A5}" presName="connTx" presStyleLbl="parChTrans1D2" presStyleIdx="0" presStyleCnt="5"/>
      <dgm:spPr/>
      <dgm:t>
        <a:bodyPr/>
        <a:lstStyle/>
        <a:p>
          <a:endParaRPr lang="fr-FR"/>
        </a:p>
      </dgm:t>
    </dgm:pt>
    <dgm:pt modelId="{6F3F2655-A4A6-48A5-907D-AB8782C18F13}" type="pres">
      <dgm:prSet presAssocID="{671E04C4-8B01-48BE-9640-8230CAAE5E08}" presName="node" presStyleLbl="node1" presStyleIdx="0" presStyleCnt="5">
        <dgm:presLayoutVars>
          <dgm:bulletEnabled val="1"/>
        </dgm:presLayoutVars>
      </dgm:prSet>
      <dgm:spPr/>
      <dgm:t>
        <a:bodyPr/>
        <a:lstStyle/>
        <a:p>
          <a:endParaRPr lang="fr-FR"/>
        </a:p>
      </dgm:t>
    </dgm:pt>
    <dgm:pt modelId="{0A3D6A89-6394-4D83-9EBF-19DD24F7AEFC}" type="pres">
      <dgm:prSet presAssocID="{BEA1A083-F4AC-4964-9B72-C433E503BB7E}" presName="Name9" presStyleLbl="parChTrans1D2" presStyleIdx="1" presStyleCnt="5"/>
      <dgm:spPr/>
      <dgm:t>
        <a:bodyPr/>
        <a:lstStyle/>
        <a:p>
          <a:endParaRPr lang="fr-FR"/>
        </a:p>
      </dgm:t>
    </dgm:pt>
    <dgm:pt modelId="{9022DEEC-B4D9-4C07-8653-C8139B03A164}" type="pres">
      <dgm:prSet presAssocID="{BEA1A083-F4AC-4964-9B72-C433E503BB7E}" presName="connTx" presStyleLbl="parChTrans1D2" presStyleIdx="1" presStyleCnt="5"/>
      <dgm:spPr/>
      <dgm:t>
        <a:bodyPr/>
        <a:lstStyle/>
        <a:p>
          <a:endParaRPr lang="fr-FR"/>
        </a:p>
      </dgm:t>
    </dgm:pt>
    <dgm:pt modelId="{DB3751A4-0685-43E5-8F0D-3406B980DA43}" type="pres">
      <dgm:prSet presAssocID="{407B714B-5233-4EC0-ACF0-12106DE9059A}" presName="node" presStyleLbl="node1" presStyleIdx="1" presStyleCnt="5" custScaleX="118439" custScaleY="115321">
        <dgm:presLayoutVars>
          <dgm:bulletEnabled val="1"/>
        </dgm:presLayoutVars>
      </dgm:prSet>
      <dgm:spPr/>
      <dgm:t>
        <a:bodyPr/>
        <a:lstStyle/>
        <a:p>
          <a:endParaRPr lang="fr-FR"/>
        </a:p>
      </dgm:t>
    </dgm:pt>
    <dgm:pt modelId="{13D0966F-8810-4839-BCFF-50302727F85B}" type="pres">
      <dgm:prSet presAssocID="{9A01603E-9D47-49B1-B742-297A75C84122}" presName="Name9" presStyleLbl="parChTrans1D2" presStyleIdx="2" presStyleCnt="5"/>
      <dgm:spPr/>
      <dgm:t>
        <a:bodyPr/>
        <a:lstStyle/>
        <a:p>
          <a:endParaRPr lang="fr-FR"/>
        </a:p>
      </dgm:t>
    </dgm:pt>
    <dgm:pt modelId="{828D14B9-12B2-49CD-B57C-71E4B07A6AB8}" type="pres">
      <dgm:prSet presAssocID="{9A01603E-9D47-49B1-B742-297A75C84122}" presName="connTx" presStyleLbl="parChTrans1D2" presStyleIdx="2" presStyleCnt="5"/>
      <dgm:spPr/>
      <dgm:t>
        <a:bodyPr/>
        <a:lstStyle/>
        <a:p>
          <a:endParaRPr lang="fr-FR"/>
        </a:p>
      </dgm:t>
    </dgm:pt>
    <dgm:pt modelId="{862A26A5-BEE3-45C3-8B77-D43BBB91FF46}" type="pres">
      <dgm:prSet presAssocID="{8609760C-9E74-4EF8-8ADD-84AEBCED4AA5}" presName="node" presStyleLbl="node1" presStyleIdx="2" presStyleCnt="5" custScaleX="118801">
        <dgm:presLayoutVars>
          <dgm:bulletEnabled val="1"/>
        </dgm:presLayoutVars>
      </dgm:prSet>
      <dgm:spPr/>
      <dgm:t>
        <a:bodyPr/>
        <a:lstStyle/>
        <a:p>
          <a:endParaRPr lang="fr-FR"/>
        </a:p>
      </dgm:t>
    </dgm:pt>
    <dgm:pt modelId="{D754054F-D17D-485A-A2D4-565D3660FFF2}" type="pres">
      <dgm:prSet presAssocID="{5F50978B-E51E-43C1-BF97-B33399FA5938}" presName="Name9" presStyleLbl="parChTrans1D2" presStyleIdx="3" presStyleCnt="5"/>
      <dgm:spPr/>
      <dgm:t>
        <a:bodyPr/>
        <a:lstStyle/>
        <a:p>
          <a:endParaRPr lang="fr-FR"/>
        </a:p>
      </dgm:t>
    </dgm:pt>
    <dgm:pt modelId="{A3EEB37B-6538-45C7-ACD8-AD7144823318}" type="pres">
      <dgm:prSet presAssocID="{5F50978B-E51E-43C1-BF97-B33399FA5938}" presName="connTx" presStyleLbl="parChTrans1D2" presStyleIdx="3" presStyleCnt="5"/>
      <dgm:spPr/>
      <dgm:t>
        <a:bodyPr/>
        <a:lstStyle/>
        <a:p>
          <a:endParaRPr lang="fr-FR"/>
        </a:p>
      </dgm:t>
    </dgm:pt>
    <dgm:pt modelId="{ED54030B-6BD3-492D-8CA8-2CF3CA0CAB6A}" type="pres">
      <dgm:prSet presAssocID="{C563C6A6-02FF-4747-96BC-D77B94472A12}" presName="node" presStyleLbl="node1" presStyleIdx="3" presStyleCnt="5" custScaleX="116282">
        <dgm:presLayoutVars>
          <dgm:bulletEnabled val="1"/>
        </dgm:presLayoutVars>
      </dgm:prSet>
      <dgm:spPr/>
      <dgm:t>
        <a:bodyPr/>
        <a:lstStyle/>
        <a:p>
          <a:endParaRPr lang="fr-FR"/>
        </a:p>
      </dgm:t>
    </dgm:pt>
    <dgm:pt modelId="{7192ACE7-CB2B-45CF-8172-4E0F3727C4FF}" type="pres">
      <dgm:prSet presAssocID="{BD7E1BBC-C145-4E77-AABB-1CE748CAD68F}" presName="Name9" presStyleLbl="parChTrans1D2" presStyleIdx="4" presStyleCnt="5"/>
      <dgm:spPr/>
      <dgm:t>
        <a:bodyPr/>
        <a:lstStyle/>
        <a:p>
          <a:endParaRPr lang="fr-FR"/>
        </a:p>
      </dgm:t>
    </dgm:pt>
    <dgm:pt modelId="{84DB3B7E-5BDC-4106-8784-691EEE81CE37}" type="pres">
      <dgm:prSet presAssocID="{BD7E1BBC-C145-4E77-AABB-1CE748CAD68F}" presName="connTx" presStyleLbl="parChTrans1D2" presStyleIdx="4" presStyleCnt="5"/>
      <dgm:spPr/>
      <dgm:t>
        <a:bodyPr/>
        <a:lstStyle/>
        <a:p>
          <a:endParaRPr lang="fr-FR"/>
        </a:p>
      </dgm:t>
    </dgm:pt>
    <dgm:pt modelId="{5B8329DC-59A9-488B-82E7-35E922FEE243}" type="pres">
      <dgm:prSet presAssocID="{AB29C651-7DF4-4A35-988E-597C5CDFB4F8}" presName="node" presStyleLbl="node1" presStyleIdx="4" presStyleCnt="5" custScaleX="117180">
        <dgm:presLayoutVars>
          <dgm:bulletEnabled val="1"/>
        </dgm:presLayoutVars>
      </dgm:prSet>
      <dgm:spPr/>
      <dgm:t>
        <a:bodyPr/>
        <a:lstStyle/>
        <a:p>
          <a:endParaRPr lang="fr-FR"/>
        </a:p>
      </dgm:t>
    </dgm:pt>
  </dgm:ptLst>
  <dgm:cxnLst>
    <dgm:cxn modelId="{4A9C619A-E82E-4A3B-BF4F-63747172F0F9}" type="presOf" srcId="{5F50978B-E51E-43C1-BF97-B33399FA5938}" destId="{D754054F-D17D-485A-A2D4-565D3660FFF2}" srcOrd="0" destOrd="0" presId="urn:microsoft.com/office/officeart/2005/8/layout/radial1"/>
    <dgm:cxn modelId="{59DB391B-EBED-46A8-AF00-62289919E4D5}" type="presOf" srcId="{734F22ED-83EB-4208-A423-C10114F779A5}" destId="{5DDFA575-E4F6-49D8-B8F3-0F03062BE888}" srcOrd="0" destOrd="0" presId="urn:microsoft.com/office/officeart/2005/8/layout/radial1"/>
    <dgm:cxn modelId="{870D5736-CFC4-469F-9FB7-0F6643584727}" type="presOf" srcId="{671E04C4-8B01-48BE-9640-8230CAAE5E08}" destId="{6F3F2655-A4A6-48A5-907D-AB8782C18F13}" srcOrd="0" destOrd="0" presId="urn:microsoft.com/office/officeart/2005/8/layout/radial1"/>
    <dgm:cxn modelId="{8022015E-6EA6-4A2D-B511-F3BE5E5F52DC}" type="presOf" srcId="{B82F4936-C98D-47E9-B3E7-EDE45F16C148}" destId="{99CD6DFA-C55A-417E-8C0C-B8384A582B14}" srcOrd="0" destOrd="0" presId="urn:microsoft.com/office/officeart/2005/8/layout/radial1"/>
    <dgm:cxn modelId="{90EFC156-9E6D-422E-9536-D17A81E71663}" type="presOf" srcId="{407B714B-5233-4EC0-ACF0-12106DE9059A}" destId="{DB3751A4-0685-43E5-8F0D-3406B980DA43}" srcOrd="0" destOrd="0" presId="urn:microsoft.com/office/officeart/2005/8/layout/radial1"/>
    <dgm:cxn modelId="{7C332422-9629-4AD3-A8AD-06F213724D84}" type="presOf" srcId="{8609760C-9E74-4EF8-8ADD-84AEBCED4AA5}" destId="{862A26A5-BEE3-45C3-8B77-D43BBB91FF46}" srcOrd="0" destOrd="0" presId="urn:microsoft.com/office/officeart/2005/8/layout/radial1"/>
    <dgm:cxn modelId="{B6AF386B-261F-4C1D-9A40-C1E1C14501CA}" srcId="{5F4E738B-70FE-4307-80F0-B8BD051C751F}" destId="{B82F4936-C98D-47E9-B3E7-EDE45F16C148}" srcOrd="0" destOrd="0" parTransId="{E7CFB18C-F60D-4F05-8AB6-5C3B957EE2B2}" sibTransId="{52976ECD-4A87-45FF-BC7E-C819F3B588F6}"/>
    <dgm:cxn modelId="{FF79C912-0D5F-4871-AAB8-53F80A2920AC}" srcId="{B82F4936-C98D-47E9-B3E7-EDE45F16C148}" destId="{407B714B-5233-4EC0-ACF0-12106DE9059A}" srcOrd="1" destOrd="0" parTransId="{BEA1A083-F4AC-4964-9B72-C433E503BB7E}" sibTransId="{797A4F09-7B0B-425E-AB9A-9632A7BD4AEF}"/>
    <dgm:cxn modelId="{24936B61-3325-4AC5-AA3E-8BFA154B895B}" type="presOf" srcId="{AB29C651-7DF4-4A35-988E-597C5CDFB4F8}" destId="{5B8329DC-59A9-488B-82E7-35E922FEE243}" srcOrd="0" destOrd="0" presId="urn:microsoft.com/office/officeart/2005/8/layout/radial1"/>
    <dgm:cxn modelId="{2E42E8F6-7D8A-48B6-B2C8-5F1FA5CB497D}" type="presOf" srcId="{BEA1A083-F4AC-4964-9B72-C433E503BB7E}" destId="{9022DEEC-B4D9-4C07-8653-C8139B03A164}" srcOrd="1" destOrd="0" presId="urn:microsoft.com/office/officeart/2005/8/layout/radial1"/>
    <dgm:cxn modelId="{1068076A-B3C2-4E50-9E56-8C903FD0E31B}" type="presOf" srcId="{C563C6A6-02FF-4747-96BC-D77B94472A12}" destId="{ED54030B-6BD3-492D-8CA8-2CF3CA0CAB6A}" srcOrd="0" destOrd="0" presId="urn:microsoft.com/office/officeart/2005/8/layout/radial1"/>
    <dgm:cxn modelId="{4B5F007F-61A7-4933-ACA5-A4C81B0BCFAB}" srcId="{B82F4936-C98D-47E9-B3E7-EDE45F16C148}" destId="{8609760C-9E74-4EF8-8ADD-84AEBCED4AA5}" srcOrd="2" destOrd="0" parTransId="{9A01603E-9D47-49B1-B742-297A75C84122}" sibTransId="{6421A744-3927-4F6F-B461-421FD513EEDD}"/>
    <dgm:cxn modelId="{637CC0AC-34E5-4884-9C0F-7BFF64F9BF26}" type="presOf" srcId="{734F22ED-83EB-4208-A423-C10114F779A5}" destId="{A0AFBE11-AF5D-4FD3-970F-02B3F8173475}" srcOrd="1" destOrd="0" presId="urn:microsoft.com/office/officeart/2005/8/layout/radial1"/>
    <dgm:cxn modelId="{45389F2B-DC4D-4339-9733-BAA2E869433A}" type="presOf" srcId="{5F4E738B-70FE-4307-80F0-B8BD051C751F}" destId="{8D4C2EF6-4EA8-411A-B272-F4AEC8B0C943}" srcOrd="0" destOrd="0" presId="urn:microsoft.com/office/officeart/2005/8/layout/radial1"/>
    <dgm:cxn modelId="{069BBE80-8B34-4111-B64C-9B13C000BE02}" type="presOf" srcId="{BEA1A083-F4AC-4964-9B72-C433E503BB7E}" destId="{0A3D6A89-6394-4D83-9EBF-19DD24F7AEFC}" srcOrd="0" destOrd="0" presId="urn:microsoft.com/office/officeart/2005/8/layout/radial1"/>
    <dgm:cxn modelId="{B7C97751-D9B8-4728-AB27-1EA491C79CF7}" srcId="{B82F4936-C98D-47E9-B3E7-EDE45F16C148}" destId="{AB29C651-7DF4-4A35-988E-597C5CDFB4F8}" srcOrd="4" destOrd="0" parTransId="{BD7E1BBC-C145-4E77-AABB-1CE748CAD68F}" sibTransId="{9589F244-1376-48A6-81C7-EC7B3AE0CA05}"/>
    <dgm:cxn modelId="{42818197-8424-4CA2-8253-4FA1936E9E80}" srcId="{B82F4936-C98D-47E9-B3E7-EDE45F16C148}" destId="{C563C6A6-02FF-4747-96BC-D77B94472A12}" srcOrd="3" destOrd="0" parTransId="{5F50978B-E51E-43C1-BF97-B33399FA5938}" sibTransId="{4EE77E61-BDF0-4C9E-AE42-6AAFF44D038D}"/>
    <dgm:cxn modelId="{9A1A3D30-960F-41CF-A847-9FE24A9F3F03}" type="presOf" srcId="{5F50978B-E51E-43C1-BF97-B33399FA5938}" destId="{A3EEB37B-6538-45C7-ACD8-AD7144823318}" srcOrd="1" destOrd="0" presId="urn:microsoft.com/office/officeart/2005/8/layout/radial1"/>
    <dgm:cxn modelId="{8FF64434-4486-4C54-A513-6FC7E0D9E4B7}" type="presOf" srcId="{BD7E1BBC-C145-4E77-AABB-1CE748CAD68F}" destId="{84DB3B7E-5BDC-4106-8784-691EEE81CE37}" srcOrd="1" destOrd="0" presId="urn:microsoft.com/office/officeart/2005/8/layout/radial1"/>
    <dgm:cxn modelId="{07202281-D093-4FCB-8889-6A1350E8D966}" type="presOf" srcId="{BD7E1BBC-C145-4E77-AABB-1CE748CAD68F}" destId="{7192ACE7-CB2B-45CF-8172-4E0F3727C4FF}" srcOrd="0" destOrd="0" presId="urn:microsoft.com/office/officeart/2005/8/layout/radial1"/>
    <dgm:cxn modelId="{362D0CE1-30C1-4855-B7FB-E064A2166A00}" srcId="{B82F4936-C98D-47E9-B3E7-EDE45F16C148}" destId="{671E04C4-8B01-48BE-9640-8230CAAE5E08}" srcOrd="0" destOrd="0" parTransId="{734F22ED-83EB-4208-A423-C10114F779A5}" sibTransId="{DDBB1B4E-202F-40CC-AA94-8AA92B431B87}"/>
    <dgm:cxn modelId="{5B8FAA32-9591-4A47-9D35-8984D16E6827}" type="presOf" srcId="{9A01603E-9D47-49B1-B742-297A75C84122}" destId="{828D14B9-12B2-49CD-B57C-71E4B07A6AB8}" srcOrd="1" destOrd="0" presId="urn:microsoft.com/office/officeart/2005/8/layout/radial1"/>
    <dgm:cxn modelId="{74800C8A-1CE2-4EC3-B17A-D1B35916BAC3}" type="presOf" srcId="{9A01603E-9D47-49B1-B742-297A75C84122}" destId="{13D0966F-8810-4839-BCFF-50302727F85B}" srcOrd="0" destOrd="0" presId="urn:microsoft.com/office/officeart/2005/8/layout/radial1"/>
    <dgm:cxn modelId="{D311D9F1-7147-4D99-9958-1A346958490D}" type="presParOf" srcId="{8D4C2EF6-4EA8-411A-B272-F4AEC8B0C943}" destId="{99CD6DFA-C55A-417E-8C0C-B8384A582B14}" srcOrd="0" destOrd="0" presId="urn:microsoft.com/office/officeart/2005/8/layout/radial1"/>
    <dgm:cxn modelId="{62136B08-C767-4D25-8039-638F70951972}" type="presParOf" srcId="{8D4C2EF6-4EA8-411A-B272-F4AEC8B0C943}" destId="{5DDFA575-E4F6-49D8-B8F3-0F03062BE888}" srcOrd="1" destOrd="0" presId="urn:microsoft.com/office/officeart/2005/8/layout/radial1"/>
    <dgm:cxn modelId="{F2ED03BA-495C-4060-BE2C-89BE236428E6}" type="presParOf" srcId="{5DDFA575-E4F6-49D8-B8F3-0F03062BE888}" destId="{A0AFBE11-AF5D-4FD3-970F-02B3F8173475}" srcOrd="0" destOrd="0" presId="urn:microsoft.com/office/officeart/2005/8/layout/radial1"/>
    <dgm:cxn modelId="{C788CFB9-4457-47AD-A0D9-FEE1A9E634CC}" type="presParOf" srcId="{8D4C2EF6-4EA8-411A-B272-F4AEC8B0C943}" destId="{6F3F2655-A4A6-48A5-907D-AB8782C18F13}" srcOrd="2" destOrd="0" presId="urn:microsoft.com/office/officeart/2005/8/layout/radial1"/>
    <dgm:cxn modelId="{20B64B49-32F4-4B46-B47F-E77A36836B9B}" type="presParOf" srcId="{8D4C2EF6-4EA8-411A-B272-F4AEC8B0C943}" destId="{0A3D6A89-6394-4D83-9EBF-19DD24F7AEFC}" srcOrd="3" destOrd="0" presId="urn:microsoft.com/office/officeart/2005/8/layout/radial1"/>
    <dgm:cxn modelId="{17E0B124-F2D8-4474-B239-90A5B43442D9}" type="presParOf" srcId="{0A3D6A89-6394-4D83-9EBF-19DD24F7AEFC}" destId="{9022DEEC-B4D9-4C07-8653-C8139B03A164}" srcOrd="0" destOrd="0" presId="urn:microsoft.com/office/officeart/2005/8/layout/radial1"/>
    <dgm:cxn modelId="{3B08936B-AF90-4F3B-B8BA-549E73D6C88F}" type="presParOf" srcId="{8D4C2EF6-4EA8-411A-B272-F4AEC8B0C943}" destId="{DB3751A4-0685-43E5-8F0D-3406B980DA43}" srcOrd="4" destOrd="0" presId="urn:microsoft.com/office/officeart/2005/8/layout/radial1"/>
    <dgm:cxn modelId="{907C34F7-FD72-440C-B2E6-0CF5E7A57C2E}" type="presParOf" srcId="{8D4C2EF6-4EA8-411A-B272-F4AEC8B0C943}" destId="{13D0966F-8810-4839-BCFF-50302727F85B}" srcOrd="5" destOrd="0" presId="urn:microsoft.com/office/officeart/2005/8/layout/radial1"/>
    <dgm:cxn modelId="{0C526F2F-2125-4E07-8748-AD302114828A}" type="presParOf" srcId="{13D0966F-8810-4839-BCFF-50302727F85B}" destId="{828D14B9-12B2-49CD-B57C-71E4B07A6AB8}" srcOrd="0" destOrd="0" presId="urn:microsoft.com/office/officeart/2005/8/layout/radial1"/>
    <dgm:cxn modelId="{323B596C-F6A1-4E61-9147-74ED067F0475}" type="presParOf" srcId="{8D4C2EF6-4EA8-411A-B272-F4AEC8B0C943}" destId="{862A26A5-BEE3-45C3-8B77-D43BBB91FF46}" srcOrd="6" destOrd="0" presId="urn:microsoft.com/office/officeart/2005/8/layout/radial1"/>
    <dgm:cxn modelId="{FF82BBA7-CA2C-4FB2-8692-8B57509AC449}" type="presParOf" srcId="{8D4C2EF6-4EA8-411A-B272-F4AEC8B0C943}" destId="{D754054F-D17D-485A-A2D4-565D3660FFF2}" srcOrd="7" destOrd="0" presId="urn:microsoft.com/office/officeart/2005/8/layout/radial1"/>
    <dgm:cxn modelId="{6CA465D8-8D8B-4625-B794-58A379697C41}" type="presParOf" srcId="{D754054F-D17D-485A-A2D4-565D3660FFF2}" destId="{A3EEB37B-6538-45C7-ACD8-AD7144823318}" srcOrd="0" destOrd="0" presId="urn:microsoft.com/office/officeart/2005/8/layout/radial1"/>
    <dgm:cxn modelId="{512E3796-7873-46F0-B63C-5FFC786AF23F}" type="presParOf" srcId="{8D4C2EF6-4EA8-411A-B272-F4AEC8B0C943}" destId="{ED54030B-6BD3-492D-8CA8-2CF3CA0CAB6A}" srcOrd="8" destOrd="0" presId="urn:microsoft.com/office/officeart/2005/8/layout/radial1"/>
    <dgm:cxn modelId="{4AB43CFE-4083-4374-8531-954111E750F0}" type="presParOf" srcId="{8D4C2EF6-4EA8-411A-B272-F4AEC8B0C943}" destId="{7192ACE7-CB2B-45CF-8172-4E0F3727C4FF}" srcOrd="9" destOrd="0" presId="urn:microsoft.com/office/officeart/2005/8/layout/radial1"/>
    <dgm:cxn modelId="{140F8497-8ACA-4B50-A46B-5B3C9D398400}" type="presParOf" srcId="{7192ACE7-CB2B-45CF-8172-4E0F3727C4FF}" destId="{84DB3B7E-5BDC-4106-8784-691EEE81CE37}" srcOrd="0" destOrd="0" presId="urn:microsoft.com/office/officeart/2005/8/layout/radial1"/>
    <dgm:cxn modelId="{49A1850E-7A11-44BA-873E-7C0120FD5D8A}" type="presParOf" srcId="{8D4C2EF6-4EA8-411A-B272-F4AEC8B0C943}" destId="{5B8329DC-59A9-488B-82E7-35E922FEE24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78F3A3-B41D-4CCA-BA9B-001F22C4EFCF}" type="doc">
      <dgm:prSet loTypeId="urn:microsoft.com/office/officeart/2005/8/layout/hProcess9" loCatId="process" qsTypeId="urn:microsoft.com/office/officeart/2005/8/quickstyle/simple1" qsCatId="simple" csTypeId="urn:microsoft.com/office/officeart/2005/8/colors/accent1_2" csCatId="accent1" phldr="1"/>
      <dgm:spPr/>
    </dgm:pt>
    <dgm:pt modelId="{B93A9C86-98A1-4235-90B9-235426621E46}">
      <dgm:prSet phldrT="[Texte]"/>
      <dgm:spPr/>
      <dgm:t>
        <a:bodyPr/>
        <a:lstStyle/>
        <a:p>
          <a:r>
            <a:rPr lang="fr-FR" dirty="0" smtClean="0"/>
            <a:t>1</a:t>
          </a:r>
          <a:r>
            <a:rPr lang="fr-FR" baseline="30000" dirty="0" smtClean="0"/>
            <a:t>er</a:t>
          </a:r>
          <a:r>
            <a:rPr lang="fr-FR" dirty="0" smtClean="0"/>
            <a:t> temps : angle militant pour dénoncer la violence de l’armée française </a:t>
          </a:r>
          <a:endParaRPr lang="fr-FR" dirty="0"/>
        </a:p>
      </dgm:t>
    </dgm:pt>
    <dgm:pt modelId="{BEA0EB93-431E-4E57-8871-3504C9AC1025}" type="parTrans" cxnId="{80253EB5-84F5-43C5-9C35-11CEC3A711CE}">
      <dgm:prSet/>
      <dgm:spPr/>
      <dgm:t>
        <a:bodyPr/>
        <a:lstStyle/>
        <a:p>
          <a:endParaRPr lang="fr-FR"/>
        </a:p>
      </dgm:t>
    </dgm:pt>
    <dgm:pt modelId="{0AE2DF05-6875-4732-A67F-301F64FE3597}" type="sibTrans" cxnId="{80253EB5-84F5-43C5-9C35-11CEC3A711CE}">
      <dgm:prSet/>
      <dgm:spPr/>
      <dgm:t>
        <a:bodyPr/>
        <a:lstStyle/>
        <a:p>
          <a:endParaRPr lang="fr-FR"/>
        </a:p>
      </dgm:t>
    </dgm:pt>
    <dgm:pt modelId="{60A0AA3F-6CB9-4FC5-A755-A4A35A73AFE6}">
      <dgm:prSet phldrT="[Texte]"/>
      <dgm:spPr/>
      <dgm:t>
        <a:bodyPr/>
        <a:lstStyle/>
        <a:p>
          <a:r>
            <a:rPr lang="fr-FR" dirty="0" smtClean="0"/>
            <a:t>2</a:t>
          </a:r>
          <a:r>
            <a:rPr lang="fr-FR" baseline="30000" dirty="0" smtClean="0"/>
            <a:t>e</a:t>
          </a:r>
          <a:r>
            <a:rPr lang="fr-FR" dirty="0" smtClean="0"/>
            <a:t> temps : albums consacrés à une mémoire particulière : ex petit polio , enfant vivant en France </a:t>
          </a:r>
        </a:p>
        <a:p>
          <a:r>
            <a:rPr lang="fr-FR" dirty="0" smtClean="0"/>
            <a:t>Mise en image du récit d’un acteur ou d’un témoin </a:t>
          </a:r>
          <a:endParaRPr lang="fr-FR" dirty="0"/>
        </a:p>
      </dgm:t>
    </dgm:pt>
    <dgm:pt modelId="{D9787CCB-4C5A-43C7-82DB-F2EDF489F0E1}" type="parTrans" cxnId="{A520900E-ED30-4749-B278-5C23FA80D4CC}">
      <dgm:prSet/>
      <dgm:spPr/>
      <dgm:t>
        <a:bodyPr/>
        <a:lstStyle/>
        <a:p>
          <a:endParaRPr lang="fr-FR"/>
        </a:p>
      </dgm:t>
    </dgm:pt>
    <dgm:pt modelId="{4B90434A-D885-4C0B-B6DB-B904BA84067C}" type="sibTrans" cxnId="{A520900E-ED30-4749-B278-5C23FA80D4CC}">
      <dgm:prSet/>
      <dgm:spPr/>
      <dgm:t>
        <a:bodyPr/>
        <a:lstStyle/>
        <a:p>
          <a:endParaRPr lang="fr-FR"/>
        </a:p>
      </dgm:t>
    </dgm:pt>
    <dgm:pt modelId="{30E4815C-DF62-4E86-A1F4-62C1943E38C8}">
      <dgm:prSet phldrT="[Texte]"/>
      <dgm:spPr/>
      <dgm:t>
        <a:bodyPr/>
        <a:lstStyle/>
        <a:p>
          <a:r>
            <a:rPr lang="fr-FR" dirty="0" smtClean="0"/>
            <a:t>Enfin récit chronologique  de la guerre avec multitude de témoignages : ex B Stora l’histoire dessinée de la guerre d’Algérie : proposer aux lecteurs un récit choral qui permet de confronter les différentes mémoires </a:t>
          </a:r>
          <a:endParaRPr lang="fr-FR" dirty="0"/>
        </a:p>
      </dgm:t>
    </dgm:pt>
    <dgm:pt modelId="{1E2A82E1-057B-4E25-9E39-1D314DA22AEE}" type="parTrans" cxnId="{01C447D5-0C22-4238-9BE3-5FC927417728}">
      <dgm:prSet/>
      <dgm:spPr/>
      <dgm:t>
        <a:bodyPr/>
        <a:lstStyle/>
        <a:p>
          <a:endParaRPr lang="fr-FR"/>
        </a:p>
      </dgm:t>
    </dgm:pt>
    <dgm:pt modelId="{EAD48070-9312-496C-B2D5-3FFE975F628F}" type="sibTrans" cxnId="{01C447D5-0C22-4238-9BE3-5FC927417728}">
      <dgm:prSet/>
      <dgm:spPr/>
      <dgm:t>
        <a:bodyPr/>
        <a:lstStyle/>
        <a:p>
          <a:endParaRPr lang="fr-FR"/>
        </a:p>
      </dgm:t>
    </dgm:pt>
    <dgm:pt modelId="{13C6AD78-E33A-47A2-8E28-DDAF211FB9E0}" type="pres">
      <dgm:prSet presAssocID="{3578F3A3-B41D-4CCA-BA9B-001F22C4EFCF}" presName="CompostProcess" presStyleCnt="0">
        <dgm:presLayoutVars>
          <dgm:dir/>
          <dgm:resizeHandles val="exact"/>
        </dgm:presLayoutVars>
      </dgm:prSet>
      <dgm:spPr/>
    </dgm:pt>
    <dgm:pt modelId="{BCFA7F6E-F939-4552-9371-5919EA92468A}" type="pres">
      <dgm:prSet presAssocID="{3578F3A3-B41D-4CCA-BA9B-001F22C4EFCF}" presName="arrow" presStyleLbl="bgShp" presStyleIdx="0" presStyleCnt="1"/>
      <dgm:spPr/>
    </dgm:pt>
    <dgm:pt modelId="{5A6ED387-55A0-498D-9CD2-2CCD1FD94AEA}" type="pres">
      <dgm:prSet presAssocID="{3578F3A3-B41D-4CCA-BA9B-001F22C4EFCF}" presName="linearProcess" presStyleCnt="0"/>
      <dgm:spPr/>
    </dgm:pt>
    <dgm:pt modelId="{564E13E3-4B73-4117-82D0-27AB22F28D64}" type="pres">
      <dgm:prSet presAssocID="{B93A9C86-98A1-4235-90B9-235426621E46}" presName="textNode" presStyleLbl="node1" presStyleIdx="0" presStyleCnt="3">
        <dgm:presLayoutVars>
          <dgm:bulletEnabled val="1"/>
        </dgm:presLayoutVars>
      </dgm:prSet>
      <dgm:spPr/>
      <dgm:t>
        <a:bodyPr/>
        <a:lstStyle/>
        <a:p>
          <a:endParaRPr lang="fr-FR"/>
        </a:p>
      </dgm:t>
    </dgm:pt>
    <dgm:pt modelId="{BD1AF44E-9B74-454E-805B-4C830C7DC195}" type="pres">
      <dgm:prSet presAssocID="{0AE2DF05-6875-4732-A67F-301F64FE3597}" presName="sibTrans" presStyleCnt="0"/>
      <dgm:spPr/>
    </dgm:pt>
    <dgm:pt modelId="{96DE8248-6D93-46CC-9433-D5B6EB2C1783}" type="pres">
      <dgm:prSet presAssocID="{60A0AA3F-6CB9-4FC5-A755-A4A35A73AFE6}" presName="textNode" presStyleLbl="node1" presStyleIdx="1" presStyleCnt="3">
        <dgm:presLayoutVars>
          <dgm:bulletEnabled val="1"/>
        </dgm:presLayoutVars>
      </dgm:prSet>
      <dgm:spPr/>
      <dgm:t>
        <a:bodyPr/>
        <a:lstStyle/>
        <a:p>
          <a:endParaRPr lang="fr-FR"/>
        </a:p>
      </dgm:t>
    </dgm:pt>
    <dgm:pt modelId="{0F5F3347-225D-480F-9F94-44A915AE3488}" type="pres">
      <dgm:prSet presAssocID="{4B90434A-D885-4C0B-B6DB-B904BA84067C}" presName="sibTrans" presStyleCnt="0"/>
      <dgm:spPr/>
    </dgm:pt>
    <dgm:pt modelId="{10B999B8-A8E5-4BF7-8422-12BBFB6793B8}" type="pres">
      <dgm:prSet presAssocID="{30E4815C-DF62-4E86-A1F4-62C1943E38C8}" presName="textNode" presStyleLbl="node1" presStyleIdx="2" presStyleCnt="3">
        <dgm:presLayoutVars>
          <dgm:bulletEnabled val="1"/>
        </dgm:presLayoutVars>
      </dgm:prSet>
      <dgm:spPr/>
      <dgm:t>
        <a:bodyPr/>
        <a:lstStyle/>
        <a:p>
          <a:endParaRPr lang="fr-FR"/>
        </a:p>
      </dgm:t>
    </dgm:pt>
  </dgm:ptLst>
  <dgm:cxnLst>
    <dgm:cxn modelId="{A520900E-ED30-4749-B278-5C23FA80D4CC}" srcId="{3578F3A3-B41D-4CCA-BA9B-001F22C4EFCF}" destId="{60A0AA3F-6CB9-4FC5-A755-A4A35A73AFE6}" srcOrd="1" destOrd="0" parTransId="{D9787CCB-4C5A-43C7-82DB-F2EDF489F0E1}" sibTransId="{4B90434A-D885-4C0B-B6DB-B904BA84067C}"/>
    <dgm:cxn modelId="{92875619-E862-4A05-8713-8C987FF05B20}" type="presOf" srcId="{3578F3A3-B41D-4CCA-BA9B-001F22C4EFCF}" destId="{13C6AD78-E33A-47A2-8E28-DDAF211FB9E0}" srcOrd="0" destOrd="0" presId="urn:microsoft.com/office/officeart/2005/8/layout/hProcess9"/>
    <dgm:cxn modelId="{A67E6921-BE5A-42E1-96C5-C5DF4833B533}" type="presOf" srcId="{60A0AA3F-6CB9-4FC5-A755-A4A35A73AFE6}" destId="{96DE8248-6D93-46CC-9433-D5B6EB2C1783}" srcOrd="0" destOrd="0" presId="urn:microsoft.com/office/officeart/2005/8/layout/hProcess9"/>
    <dgm:cxn modelId="{F1CDB547-0169-452E-98AD-5CED4CE3B8AC}" type="presOf" srcId="{30E4815C-DF62-4E86-A1F4-62C1943E38C8}" destId="{10B999B8-A8E5-4BF7-8422-12BBFB6793B8}" srcOrd="0" destOrd="0" presId="urn:microsoft.com/office/officeart/2005/8/layout/hProcess9"/>
    <dgm:cxn modelId="{10F06D40-85C6-4257-8950-A7967B66A717}" type="presOf" srcId="{B93A9C86-98A1-4235-90B9-235426621E46}" destId="{564E13E3-4B73-4117-82D0-27AB22F28D64}" srcOrd="0" destOrd="0" presId="urn:microsoft.com/office/officeart/2005/8/layout/hProcess9"/>
    <dgm:cxn modelId="{80253EB5-84F5-43C5-9C35-11CEC3A711CE}" srcId="{3578F3A3-B41D-4CCA-BA9B-001F22C4EFCF}" destId="{B93A9C86-98A1-4235-90B9-235426621E46}" srcOrd="0" destOrd="0" parTransId="{BEA0EB93-431E-4E57-8871-3504C9AC1025}" sibTransId="{0AE2DF05-6875-4732-A67F-301F64FE3597}"/>
    <dgm:cxn modelId="{01C447D5-0C22-4238-9BE3-5FC927417728}" srcId="{3578F3A3-B41D-4CCA-BA9B-001F22C4EFCF}" destId="{30E4815C-DF62-4E86-A1F4-62C1943E38C8}" srcOrd="2" destOrd="0" parTransId="{1E2A82E1-057B-4E25-9E39-1D314DA22AEE}" sibTransId="{EAD48070-9312-496C-B2D5-3FFE975F628F}"/>
    <dgm:cxn modelId="{65244732-9327-4F7E-9D3C-7C589B5A8548}" type="presParOf" srcId="{13C6AD78-E33A-47A2-8E28-DDAF211FB9E0}" destId="{BCFA7F6E-F939-4552-9371-5919EA92468A}" srcOrd="0" destOrd="0" presId="urn:microsoft.com/office/officeart/2005/8/layout/hProcess9"/>
    <dgm:cxn modelId="{F39244B8-39BA-470E-A33C-CF6BE84A284B}" type="presParOf" srcId="{13C6AD78-E33A-47A2-8E28-DDAF211FB9E0}" destId="{5A6ED387-55A0-498D-9CD2-2CCD1FD94AEA}" srcOrd="1" destOrd="0" presId="urn:microsoft.com/office/officeart/2005/8/layout/hProcess9"/>
    <dgm:cxn modelId="{65CF1F8F-287F-40CF-9B0B-5CE1A3C698DF}" type="presParOf" srcId="{5A6ED387-55A0-498D-9CD2-2CCD1FD94AEA}" destId="{564E13E3-4B73-4117-82D0-27AB22F28D64}" srcOrd="0" destOrd="0" presId="urn:microsoft.com/office/officeart/2005/8/layout/hProcess9"/>
    <dgm:cxn modelId="{8A0F232D-20A6-443F-86CB-7654740FEED2}" type="presParOf" srcId="{5A6ED387-55A0-498D-9CD2-2CCD1FD94AEA}" destId="{BD1AF44E-9B74-454E-805B-4C830C7DC195}" srcOrd="1" destOrd="0" presId="urn:microsoft.com/office/officeart/2005/8/layout/hProcess9"/>
    <dgm:cxn modelId="{FD69AF65-A0A6-48F2-AE72-28B3F1BC3ED3}" type="presParOf" srcId="{5A6ED387-55A0-498D-9CD2-2CCD1FD94AEA}" destId="{96DE8248-6D93-46CC-9433-D5B6EB2C1783}" srcOrd="2" destOrd="0" presId="urn:microsoft.com/office/officeart/2005/8/layout/hProcess9"/>
    <dgm:cxn modelId="{05E635B5-1B0D-4129-82E7-BC07D8B32449}" type="presParOf" srcId="{5A6ED387-55A0-498D-9CD2-2CCD1FD94AEA}" destId="{0F5F3347-225D-480F-9F94-44A915AE3488}" srcOrd="3" destOrd="0" presId="urn:microsoft.com/office/officeart/2005/8/layout/hProcess9"/>
    <dgm:cxn modelId="{F62C5579-B5F5-48D1-9EDE-F245566E3741}" type="presParOf" srcId="{5A6ED387-55A0-498D-9CD2-2CCD1FD94AEA}" destId="{10B999B8-A8E5-4BF7-8422-12BBFB6793B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912E8A-BA3A-4458-8425-563902077B1D}"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fr-FR"/>
        </a:p>
      </dgm:t>
    </dgm:pt>
    <dgm:pt modelId="{A4E567B1-C949-4531-9D9C-A9FF14AFCC0D}">
      <dgm:prSet phldrT="[Texte]"/>
      <dgm:spPr/>
      <dgm:t>
        <a:bodyPr/>
        <a:lstStyle/>
        <a:p>
          <a:r>
            <a:rPr lang="fr-FR" dirty="0" smtClean="0"/>
            <a:t>Une guerre racontée  en se focalisant sur les femmes </a:t>
          </a:r>
          <a:endParaRPr lang="fr-FR" dirty="0"/>
        </a:p>
      </dgm:t>
    </dgm:pt>
    <dgm:pt modelId="{1FD8D68C-1EAF-4347-BE0F-1C59498DA325}" type="parTrans" cxnId="{5517BDA2-4824-4497-AEFF-5314C5615EC6}">
      <dgm:prSet/>
      <dgm:spPr/>
      <dgm:t>
        <a:bodyPr/>
        <a:lstStyle/>
        <a:p>
          <a:endParaRPr lang="fr-FR"/>
        </a:p>
      </dgm:t>
    </dgm:pt>
    <dgm:pt modelId="{058449C2-2436-4135-9871-E085C9EE2C78}" type="sibTrans" cxnId="{5517BDA2-4824-4497-AEFF-5314C5615EC6}">
      <dgm:prSet/>
      <dgm:spPr/>
      <dgm:t>
        <a:bodyPr/>
        <a:lstStyle/>
        <a:p>
          <a:endParaRPr lang="fr-FR"/>
        </a:p>
      </dgm:t>
    </dgm:pt>
    <dgm:pt modelId="{8370FB22-328B-4D01-B97A-4BD534A3600F}">
      <dgm:prSet phldrT="[Texte]" custT="1"/>
      <dgm:spPr/>
      <dgm:t>
        <a:bodyPr/>
        <a:lstStyle/>
        <a:p>
          <a:r>
            <a:rPr lang="fr-FR" sz="2000" dirty="0" smtClean="0">
              <a:solidFill>
                <a:schemeClr val="tx1"/>
              </a:solidFill>
            </a:rPr>
            <a:t>Une femme qui part enquêter  pour comprendre cette guerre , qui part en Algérie, qui rencontre des témoins , des acteurs de la guerre </a:t>
          </a:r>
          <a:endParaRPr lang="fr-FR" sz="2000" dirty="0">
            <a:solidFill>
              <a:schemeClr val="tx1"/>
            </a:solidFill>
          </a:endParaRPr>
        </a:p>
      </dgm:t>
    </dgm:pt>
    <dgm:pt modelId="{AE49CFA7-46FD-423E-81EE-CA5969213BFB}" type="parTrans" cxnId="{BBABD599-2766-4E24-AD70-2FEF86D6926C}">
      <dgm:prSet/>
      <dgm:spPr/>
      <dgm:t>
        <a:bodyPr/>
        <a:lstStyle/>
        <a:p>
          <a:endParaRPr lang="fr-FR"/>
        </a:p>
      </dgm:t>
    </dgm:pt>
    <dgm:pt modelId="{F41F8F1A-8A91-4DC8-9869-682765CFA673}" type="sibTrans" cxnId="{BBABD599-2766-4E24-AD70-2FEF86D6926C}">
      <dgm:prSet/>
      <dgm:spPr/>
      <dgm:t>
        <a:bodyPr/>
        <a:lstStyle/>
        <a:p>
          <a:endParaRPr lang="fr-FR"/>
        </a:p>
      </dgm:t>
    </dgm:pt>
    <dgm:pt modelId="{9E8E1CE4-3F99-46F8-9070-10EB0188F268}">
      <dgm:prSet phldrT="[Texte]" custT="1"/>
      <dgm:spPr/>
      <dgm:t>
        <a:bodyPr/>
        <a:lstStyle/>
        <a:p>
          <a:r>
            <a:rPr lang="fr-FR" sz="1400" dirty="0" smtClean="0">
              <a:solidFill>
                <a:schemeClr val="tx1"/>
              </a:solidFill>
            </a:rPr>
            <a:t>Des témoignages qui permettent de retracer les grandes lignes de la guerre :</a:t>
          </a:r>
        </a:p>
        <a:p>
          <a:r>
            <a:rPr lang="fr-FR" sz="1400" dirty="0" smtClean="0">
              <a:solidFill>
                <a:schemeClr val="tx1"/>
              </a:solidFill>
            </a:rPr>
            <a:t>- La révolte des algériens et la lutte armée </a:t>
          </a:r>
        </a:p>
        <a:p>
          <a:r>
            <a:rPr lang="fr-FR" sz="1400" dirty="0" smtClean="0">
              <a:solidFill>
                <a:schemeClr val="tx1"/>
              </a:solidFill>
            </a:rPr>
            <a:t>Le massacre des civils aux représailles</a:t>
          </a:r>
        </a:p>
        <a:p>
          <a:r>
            <a:rPr lang="fr-FR" sz="1400" dirty="0" smtClean="0">
              <a:solidFill>
                <a:schemeClr val="tx1"/>
              </a:solidFill>
            </a:rPr>
            <a:t>De la libération à la fuite des harkis, des pieds noirs</a:t>
          </a:r>
          <a:endParaRPr lang="fr-FR" sz="1400" dirty="0">
            <a:solidFill>
              <a:schemeClr val="tx1"/>
            </a:solidFill>
          </a:endParaRPr>
        </a:p>
      </dgm:t>
    </dgm:pt>
    <dgm:pt modelId="{0C4E4A50-E1A0-4E18-8DB7-3322B379278D}" type="parTrans" cxnId="{C7C025D7-C058-41E7-BFFC-E813425A84D8}">
      <dgm:prSet/>
      <dgm:spPr/>
      <dgm:t>
        <a:bodyPr/>
        <a:lstStyle/>
        <a:p>
          <a:endParaRPr lang="fr-FR"/>
        </a:p>
      </dgm:t>
    </dgm:pt>
    <dgm:pt modelId="{47005667-50E8-4339-AD72-F5900A9CAD71}" type="sibTrans" cxnId="{C7C025D7-C058-41E7-BFFC-E813425A84D8}">
      <dgm:prSet/>
      <dgm:spPr/>
      <dgm:t>
        <a:bodyPr/>
        <a:lstStyle/>
        <a:p>
          <a:endParaRPr lang="fr-FR"/>
        </a:p>
      </dgm:t>
    </dgm:pt>
    <dgm:pt modelId="{EC97FECB-1CB0-4742-86C3-33D45962E330}">
      <dgm:prSet phldrT="[Texte]" custT="1"/>
      <dgm:spPr/>
      <dgm:t>
        <a:bodyPr/>
        <a:lstStyle/>
        <a:p>
          <a:endParaRPr lang="fr-FR" sz="1800" dirty="0" smtClean="0"/>
        </a:p>
        <a:p>
          <a:r>
            <a:rPr lang="fr-FR" sz="2000" dirty="0" smtClean="0">
              <a:solidFill>
                <a:schemeClr val="tx1"/>
              </a:solidFill>
            </a:rPr>
            <a:t> </a:t>
          </a:r>
          <a:r>
            <a:rPr lang="fr-FR" sz="2000" dirty="0" smtClean="0">
              <a:solidFill>
                <a:schemeClr val="tx1"/>
              </a:solidFill>
            </a:rPr>
            <a:t>une fiction qui s’appuie sur  des travaux d’historiens : bibliographie en fin d’album</a:t>
          </a:r>
          <a:endParaRPr lang="fr-FR" sz="2000" dirty="0">
            <a:solidFill>
              <a:schemeClr val="tx1"/>
            </a:solidFill>
          </a:endParaRPr>
        </a:p>
      </dgm:t>
    </dgm:pt>
    <dgm:pt modelId="{291DEC14-A960-4646-B1F7-5524FEAD2E54}" type="parTrans" cxnId="{F5A22D7F-1E9D-4F10-A18F-18AEFC76F587}">
      <dgm:prSet/>
      <dgm:spPr/>
      <dgm:t>
        <a:bodyPr/>
        <a:lstStyle/>
        <a:p>
          <a:endParaRPr lang="fr-FR"/>
        </a:p>
      </dgm:t>
    </dgm:pt>
    <dgm:pt modelId="{72AFD647-FB04-4AE3-B545-558F982A2ECA}" type="sibTrans" cxnId="{F5A22D7F-1E9D-4F10-A18F-18AEFC76F587}">
      <dgm:prSet/>
      <dgm:spPr/>
      <dgm:t>
        <a:bodyPr/>
        <a:lstStyle/>
        <a:p>
          <a:endParaRPr lang="fr-FR"/>
        </a:p>
      </dgm:t>
    </dgm:pt>
    <dgm:pt modelId="{290805DC-8DEE-4235-961B-8DE2F3DD24E9}" type="pres">
      <dgm:prSet presAssocID="{82912E8A-BA3A-4458-8425-563902077B1D}" presName="layout" presStyleCnt="0">
        <dgm:presLayoutVars>
          <dgm:chMax/>
          <dgm:chPref/>
          <dgm:dir/>
          <dgm:animOne val="branch"/>
          <dgm:animLvl val="lvl"/>
          <dgm:resizeHandles/>
        </dgm:presLayoutVars>
      </dgm:prSet>
      <dgm:spPr/>
      <dgm:t>
        <a:bodyPr/>
        <a:lstStyle/>
        <a:p>
          <a:endParaRPr lang="fr-FR"/>
        </a:p>
      </dgm:t>
    </dgm:pt>
    <dgm:pt modelId="{3BEFEE31-A05B-4FBB-879E-92C646051560}" type="pres">
      <dgm:prSet presAssocID="{A4E567B1-C949-4531-9D9C-A9FF14AFCC0D}" presName="root" presStyleCnt="0">
        <dgm:presLayoutVars>
          <dgm:chMax/>
          <dgm:chPref val="4"/>
        </dgm:presLayoutVars>
      </dgm:prSet>
      <dgm:spPr/>
    </dgm:pt>
    <dgm:pt modelId="{6CEE7E01-7A1F-408C-9772-02930E3483BC}" type="pres">
      <dgm:prSet presAssocID="{A4E567B1-C949-4531-9D9C-A9FF14AFCC0D}" presName="rootComposite" presStyleCnt="0">
        <dgm:presLayoutVars/>
      </dgm:prSet>
      <dgm:spPr/>
    </dgm:pt>
    <dgm:pt modelId="{BA492F73-B0EB-49D3-A911-89EF771B49D2}" type="pres">
      <dgm:prSet presAssocID="{A4E567B1-C949-4531-9D9C-A9FF14AFCC0D}" presName="rootText" presStyleLbl="node0" presStyleIdx="0" presStyleCnt="1" custLinFactNeighborX="-439" custLinFactNeighborY="7329">
        <dgm:presLayoutVars>
          <dgm:chMax/>
          <dgm:chPref val="4"/>
        </dgm:presLayoutVars>
      </dgm:prSet>
      <dgm:spPr/>
      <dgm:t>
        <a:bodyPr/>
        <a:lstStyle/>
        <a:p>
          <a:endParaRPr lang="fr-FR"/>
        </a:p>
      </dgm:t>
    </dgm:pt>
    <dgm:pt modelId="{577AE24A-1073-4328-B3AE-98B0C9375903}" type="pres">
      <dgm:prSet presAssocID="{A4E567B1-C949-4531-9D9C-A9FF14AFCC0D}" presName="childShape" presStyleCnt="0">
        <dgm:presLayoutVars>
          <dgm:chMax val="0"/>
          <dgm:chPref val="0"/>
        </dgm:presLayoutVars>
      </dgm:prSet>
      <dgm:spPr/>
    </dgm:pt>
    <dgm:pt modelId="{503B914A-CE17-48D2-BBAA-B84C07C7103A}" type="pres">
      <dgm:prSet presAssocID="{8370FB22-328B-4D01-B97A-4BD534A3600F}" presName="childComposite" presStyleCnt="0">
        <dgm:presLayoutVars>
          <dgm:chMax val="0"/>
          <dgm:chPref val="0"/>
        </dgm:presLayoutVars>
      </dgm:prSet>
      <dgm:spPr/>
    </dgm:pt>
    <dgm:pt modelId="{536F5886-A007-4630-A66D-E5DAB58407EA}" type="pres">
      <dgm:prSet presAssocID="{8370FB22-328B-4D01-B97A-4BD534A3600F}" presName="Image" presStyleLbl="node1" presStyleIdx="0" presStyleCnt="3"/>
      <dgm:spPr/>
    </dgm:pt>
    <dgm:pt modelId="{CB118D94-7A72-483B-BF6A-A3FFF6D66212}" type="pres">
      <dgm:prSet presAssocID="{8370FB22-328B-4D01-B97A-4BD534A3600F}" presName="childText" presStyleLbl="lnNode1" presStyleIdx="0" presStyleCnt="3">
        <dgm:presLayoutVars>
          <dgm:chMax val="0"/>
          <dgm:chPref val="0"/>
          <dgm:bulletEnabled val="1"/>
        </dgm:presLayoutVars>
      </dgm:prSet>
      <dgm:spPr/>
      <dgm:t>
        <a:bodyPr/>
        <a:lstStyle/>
        <a:p>
          <a:endParaRPr lang="fr-FR"/>
        </a:p>
      </dgm:t>
    </dgm:pt>
    <dgm:pt modelId="{C2BB5C3B-7F4F-4071-BBF2-9CB663047BA6}" type="pres">
      <dgm:prSet presAssocID="{9E8E1CE4-3F99-46F8-9070-10EB0188F268}" presName="childComposite" presStyleCnt="0">
        <dgm:presLayoutVars>
          <dgm:chMax val="0"/>
          <dgm:chPref val="0"/>
        </dgm:presLayoutVars>
      </dgm:prSet>
      <dgm:spPr/>
    </dgm:pt>
    <dgm:pt modelId="{17A7471D-F233-4BB5-95FF-AD7C18EC9E54}" type="pres">
      <dgm:prSet presAssocID="{9E8E1CE4-3F99-46F8-9070-10EB0188F268}" presName="Image" presStyleLbl="node1" presStyleIdx="1" presStyleCnt="3"/>
      <dgm:spPr/>
    </dgm:pt>
    <dgm:pt modelId="{7F2A372C-485A-4D6F-8019-A4B85564DA85}" type="pres">
      <dgm:prSet presAssocID="{9E8E1CE4-3F99-46F8-9070-10EB0188F268}" presName="childText" presStyleLbl="lnNode1" presStyleIdx="1" presStyleCnt="3">
        <dgm:presLayoutVars>
          <dgm:chMax val="0"/>
          <dgm:chPref val="0"/>
          <dgm:bulletEnabled val="1"/>
        </dgm:presLayoutVars>
      </dgm:prSet>
      <dgm:spPr/>
      <dgm:t>
        <a:bodyPr/>
        <a:lstStyle/>
        <a:p>
          <a:endParaRPr lang="fr-FR"/>
        </a:p>
      </dgm:t>
    </dgm:pt>
    <dgm:pt modelId="{6CD34F2F-7FFC-4A25-A315-3844060A1876}" type="pres">
      <dgm:prSet presAssocID="{EC97FECB-1CB0-4742-86C3-33D45962E330}" presName="childComposite" presStyleCnt="0">
        <dgm:presLayoutVars>
          <dgm:chMax val="0"/>
          <dgm:chPref val="0"/>
        </dgm:presLayoutVars>
      </dgm:prSet>
      <dgm:spPr/>
    </dgm:pt>
    <dgm:pt modelId="{BBA559DE-9704-4898-B8D6-B65C697186DA}" type="pres">
      <dgm:prSet presAssocID="{EC97FECB-1CB0-4742-86C3-33D45962E330}" presName="Image" presStyleLbl="node1" presStyleIdx="2" presStyleCnt="3"/>
      <dgm:spPr/>
    </dgm:pt>
    <dgm:pt modelId="{C9709D6F-A628-4718-B0AD-745F6EDD6E86}" type="pres">
      <dgm:prSet presAssocID="{EC97FECB-1CB0-4742-86C3-33D45962E330}" presName="childText" presStyleLbl="lnNode1" presStyleIdx="2" presStyleCnt="3">
        <dgm:presLayoutVars>
          <dgm:chMax val="0"/>
          <dgm:chPref val="0"/>
          <dgm:bulletEnabled val="1"/>
        </dgm:presLayoutVars>
      </dgm:prSet>
      <dgm:spPr/>
      <dgm:t>
        <a:bodyPr/>
        <a:lstStyle/>
        <a:p>
          <a:endParaRPr lang="fr-FR"/>
        </a:p>
      </dgm:t>
    </dgm:pt>
  </dgm:ptLst>
  <dgm:cxnLst>
    <dgm:cxn modelId="{62424F24-A09F-43A1-B166-C8F974B4416A}" type="presOf" srcId="{EC97FECB-1CB0-4742-86C3-33D45962E330}" destId="{C9709D6F-A628-4718-B0AD-745F6EDD6E86}" srcOrd="0" destOrd="0" presId="urn:microsoft.com/office/officeart/2008/layout/PictureAccentList"/>
    <dgm:cxn modelId="{F5A22D7F-1E9D-4F10-A18F-18AEFC76F587}" srcId="{A4E567B1-C949-4531-9D9C-A9FF14AFCC0D}" destId="{EC97FECB-1CB0-4742-86C3-33D45962E330}" srcOrd="2" destOrd="0" parTransId="{291DEC14-A960-4646-B1F7-5524FEAD2E54}" sibTransId="{72AFD647-FB04-4AE3-B545-558F982A2ECA}"/>
    <dgm:cxn modelId="{5517BDA2-4824-4497-AEFF-5314C5615EC6}" srcId="{82912E8A-BA3A-4458-8425-563902077B1D}" destId="{A4E567B1-C949-4531-9D9C-A9FF14AFCC0D}" srcOrd="0" destOrd="0" parTransId="{1FD8D68C-1EAF-4347-BE0F-1C59498DA325}" sibTransId="{058449C2-2436-4135-9871-E085C9EE2C78}"/>
    <dgm:cxn modelId="{2F262B72-21BE-49B6-8E06-F6D522E59332}" type="presOf" srcId="{8370FB22-328B-4D01-B97A-4BD534A3600F}" destId="{CB118D94-7A72-483B-BF6A-A3FFF6D66212}" srcOrd="0" destOrd="0" presId="urn:microsoft.com/office/officeart/2008/layout/PictureAccentList"/>
    <dgm:cxn modelId="{AEA22D8C-3FF6-4659-89B4-D20506B3B6B3}" type="presOf" srcId="{82912E8A-BA3A-4458-8425-563902077B1D}" destId="{290805DC-8DEE-4235-961B-8DE2F3DD24E9}" srcOrd="0" destOrd="0" presId="urn:microsoft.com/office/officeart/2008/layout/PictureAccentList"/>
    <dgm:cxn modelId="{C7C025D7-C058-41E7-BFFC-E813425A84D8}" srcId="{A4E567B1-C949-4531-9D9C-A9FF14AFCC0D}" destId="{9E8E1CE4-3F99-46F8-9070-10EB0188F268}" srcOrd="1" destOrd="0" parTransId="{0C4E4A50-E1A0-4E18-8DB7-3322B379278D}" sibTransId="{47005667-50E8-4339-AD72-F5900A9CAD71}"/>
    <dgm:cxn modelId="{FF77CA7B-4AD6-414F-9CCE-E362A93D20DE}" type="presOf" srcId="{9E8E1CE4-3F99-46F8-9070-10EB0188F268}" destId="{7F2A372C-485A-4D6F-8019-A4B85564DA85}" srcOrd="0" destOrd="0" presId="urn:microsoft.com/office/officeart/2008/layout/PictureAccentList"/>
    <dgm:cxn modelId="{BBABD599-2766-4E24-AD70-2FEF86D6926C}" srcId="{A4E567B1-C949-4531-9D9C-A9FF14AFCC0D}" destId="{8370FB22-328B-4D01-B97A-4BD534A3600F}" srcOrd="0" destOrd="0" parTransId="{AE49CFA7-46FD-423E-81EE-CA5969213BFB}" sibTransId="{F41F8F1A-8A91-4DC8-9869-682765CFA673}"/>
    <dgm:cxn modelId="{841C502E-2485-4245-B3DB-74F756261B90}" type="presOf" srcId="{A4E567B1-C949-4531-9D9C-A9FF14AFCC0D}" destId="{BA492F73-B0EB-49D3-A911-89EF771B49D2}" srcOrd="0" destOrd="0" presId="urn:microsoft.com/office/officeart/2008/layout/PictureAccentList"/>
    <dgm:cxn modelId="{A2A94A55-6E92-4480-9089-B44E78302658}" type="presParOf" srcId="{290805DC-8DEE-4235-961B-8DE2F3DD24E9}" destId="{3BEFEE31-A05B-4FBB-879E-92C646051560}" srcOrd="0" destOrd="0" presId="urn:microsoft.com/office/officeart/2008/layout/PictureAccentList"/>
    <dgm:cxn modelId="{0E359F2B-18E0-4D91-ACE9-EFD589DDE075}" type="presParOf" srcId="{3BEFEE31-A05B-4FBB-879E-92C646051560}" destId="{6CEE7E01-7A1F-408C-9772-02930E3483BC}" srcOrd="0" destOrd="0" presId="urn:microsoft.com/office/officeart/2008/layout/PictureAccentList"/>
    <dgm:cxn modelId="{1B2E83D3-6E5C-4E77-8444-EEA172B43327}" type="presParOf" srcId="{6CEE7E01-7A1F-408C-9772-02930E3483BC}" destId="{BA492F73-B0EB-49D3-A911-89EF771B49D2}" srcOrd="0" destOrd="0" presId="urn:microsoft.com/office/officeart/2008/layout/PictureAccentList"/>
    <dgm:cxn modelId="{CB80670C-94A3-4789-A671-40B5E96248A9}" type="presParOf" srcId="{3BEFEE31-A05B-4FBB-879E-92C646051560}" destId="{577AE24A-1073-4328-B3AE-98B0C9375903}" srcOrd="1" destOrd="0" presId="urn:microsoft.com/office/officeart/2008/layout/PictureAccentList"/>
    <dgm:cxn modelId="{71ECF288-82F8-452A-9230-CCA2285E91E5}" type="presParOf" srcId="{577AE24A-1073-4328-B3AE-98B0C9375903}" destId="{503B914A-CE17-48D2-BBAA-B84C07C7103A}" srcOrd="0" destOrd="0" presId="urn:microsoft.com/office/officeart/2008/layout/PictureAccentList"/>
    <dgm:cxn modelId="{0BC2A217-7CA0-4C0B-B5D1-6B0DF45C93AF}" type="presParOf" srcId="{503B914A-CE17-48D2-BBAA-B84C07C7103A}" destId="{536F5886-A007-4630-A66D-E5DAB58407EA}" srcOrd="0" destOrd="0" presId="urn:microsoft.com/office/officeart/2008/layout/PictureAccentList"/>
    <dgm:cxn modelId="{6F9C37E0-CEF2-4647-B66A-0F44FC55F203}" type="presParOf" srcId="{503B914A-CE17-48D2-BBAA-B84C07C7103A}" destId="{CB118D94-7A72-483B-BF6A-A3FFF6D66212}" srcOrd="1" destOrd="0" presId="urn:microsoft.com/office/officeart/2008/layout/PictureAccentList"/>
    <dgm:cxn modelId="{1CFCB14A-48C7-4A05-A95F-11783D1AD2AF}" type="presParOf" srcId="{577AE24A-1073-4328-B3AE-98B0C9375903}" destId="{C2BB5C3B-7F4F-4071-BBF2-9CB663047BA6}" srcOrd="1" destOrd="0" presId="urn:microsoft.com/office/officeart/2008/layout/PictureAccentList"/>
    <dgm:cxn modelId="{3544DC51-13CC-4288-A593-39339CA954F5}" type="presParOf" srcId="{C2BB5C3B-7F4F-4071-BBF2-9CB663047BA6}" destId="{17A7471D-F233-4BB5-95FF-AD7C18EC9E54}" srcOrd="0" destOrd="0" presId="urn:microsoft.com/office/officeart/2008/layout/PictureAccentList"/>
    <dgm:cxn modelId="{0F6EACFA-93D8-4BAF-9D3E-24BD6E153ED1}" type="presParOf" srcId="{C2BB5C3B-7F4F-4071-BBF2-9CB663047BA6}" destId="{7F2A372C-485A-4D6F-8019-A4B85564DA85}" srcOrd="1" destOrd="0" presId="urn:microsoft.com/office/officeart/2008/layout/PictureAccentList"/>
    <dgm:cxn modelId="{5DEF7295-87D7-4D9F-BFD5-5D54BDFF06B5}" type="presParOf" srcId="{577AE24A-1073-4328-B3AE-98B0C9375903}" destId="{6CD34F2F-7FFC-4A25-A315-3844060A1876}" srcOrd="2" destOrd="0" presId="urn:microsoft.com/office/officeart/2008/layout/PictureAccentList"/>
    <dgm:cxn modelId="{BB5D1D96-2105-4554-BE18-492C2EF28DCF}" type="presParOf" srcId="{6CD34F2F-7FFC-4A25-A315-3844060A1876}" destId="{BBA559DE-9704-4898-B8D6-B65C697186DA}" srcOrd="0" destOrd="0" presId="urn:microsoft.com/office/officeart/2008/layout/PictureAccentList"/>
    <dgm:cxn modelId="{3B99BB67-738D-4A58-B672-C9CFE820D612}" type="presParOf" srcId="{6CD34F2F-7FFC-4A25-A315-3844060A1876}" destId="{C9709D6F-A628-4718-B0AD-745F6EDD6E86}"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A4030-B03E-465D-A260-898044616CA5}">
      <dsp:nvSpPr>
        <dsp:cNvPr id="0" name=""/>
        <dsp:cNvSpPr/>
      </dsp:nvSpPr>
      <dsp:spPr>
        <a:xfrm>
          <a:off x="1543" y="0"/>
          <a:ext cx="4139053" cy="43924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fr-FR" sz="3900" kern="1200" dirty="0" smtClean="0"/>
            <a:t>En classe de 1ere </a:t>
          </a:r>
          <a:endParaRPr lang="fr-FR" sz="3900" kern="1200" dirty="0"/>
        </a:p>
      </dsp:txBody>
      <dsp:txXfrm>
        <a:off x="1543" y="0"/>
        <a:ext cx="4139053" cy="1317746"/>
      </dsp:txXfrm>
    </dsp:sp>
    <dsp:sp modelId="{19788019-7EA7-4339-BD43-F9A294DB7083}">
      <dsp:nvSpPr>
        <dsp:cNvPr id="0" name=""/>
        <dsp:cNvSpPr/>
      </dsp:nvSpPr>
      <dsp:spPr>
        <a:xfrm>
          <a:off x="415448" y="1319033"/>
          <a:ext cx="3311242" cy="1324395"/>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1"/>
              </a:solidFill>
            </a:rPr>
            <a:t>Tronc commun: </a:t>
          </a:r>
          <a:r>
            <a:rPr lang="fr-FR" sz="1400" kern="1200" dirty="0" smtClean="0">
              <a:solidFill>
                <a:schemeClr val="tx1"/>
              </a:solidFill>
            </a:rPr>
            <a:t>thème 3: chapitre 3: Métropole et colonies : on peut mettre en avant …</a:t>
          </a:r>
        </a:p>
        <a:p>
          <a:pPr lvl="0" algn="ctr" defTabSz="622300">
            <a:lnSpc>
              <a:spcPct val="90000"/>
            </a:lnSpc>
            <a:spcBef>
              <a:spcPct val="0"/>
            </a:spcBef>
            <a:spcAft>
              <a:spcPct val="35000"/>
            </a:spcAft>
          </a:pPr>
          <a:r>
            <a:rPr lang="fr-FR" sz="1400" kern="1200" dirty="0" smtClean="0">
              <a:solidFill>
                <a:schemeClr val="tx1"/>
              </a:solidFill>
            </a:rPr>
            <a:t>- Le cas particulier de l’Algérie( conquise de 1830 à 1847) organisée en départements français en 1848</a:t>
          </a:r>
          <a:endParaRPr lang="fr-FR" sz="1400" kern="1200" dirty="0">
            <a:solidFill>
              <a:schemeClr val="tx1"/>
            </a:solidFill>
          </a:endParaRPr>
        </a:p>
      </dsp:txBody>
      <dsp:txXfrm>
        <a:off x="454238" y="1357823"/>
        <a:ext cx="3233662" cy="1246815"/>
      </dsp:txXfrm>
    </dsp:sp>
    <dsp:sp modelId="{B7C9507E-8DC8-44CB-9457-D49106C1F893}">
      <dsp:nvSpPr>
        <dsp:cNvPr id="0" name=""/>
        <dsp:cNvSpPr/>
      </dsp:nvSpPr>
      <dsp:spPr>
        <a:xfrm>
          <a:off x="415448" y="2847181"/>
          <a:ext cx="3311242" cy="1324395"/>
        </a:xfrm>
        <a:prstGeom prst="roundRect">
          <a:avLst>
            <a:gd name="adj" fmla="val 10000"/>
          </a:avLst>
        </a:prstGeom>
        <a:solidFill>
          <a:srgbClr val="FFFF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b="1" kern="1200" dirty="0" smtClean="0">
              <a:solidFill>
                <a:srgbClr val="002060"/>
              </a:solidFill>
            </a:rPr>
            <a:t>HGGSP: Thème 4: s’informer </a:t>
          </a:r>
        </a:p>
        <a:p>
          <a:pPr lvl="0" algn="ctr" defTabSz="533400">
            <a:lnSpc>
              <a:spcPct val="90000"/>
            </a:lnSpc>
            <a:spcBef>
              <a:spcPct val="0"/>
            </a:spcBef>
            <a:spcAft>
              <a:spcPct val="35000"/>
            </a:spcAft>
          </a:pPr>
          <a:r>
            <a:rPr lang="fr-FR" sz="1200" b="1" kern="1200" dirty="0" smtClean="0">
              <a:solidFill>
                <a:srgbClr val="002060"/>
              </a:solidFill>
            </a:rPr>
            <a:t>Axe 2 : liberté ou contrôle de l’information : un débat fondamental. Le professeur peut être amené à évoquer la guerre Algérie en complément du jalon 3 ( information et propagande en temps de paix </a:t>
          </a:r>
          <a:endParaRPr lang="fr-FR" sz="1200" b="1" kern="1200" dirty="0">
            <a:solidFill>
              <a:srgbClr val="002060"/>
            </a:solidFill>
          </a:endParaRPr>
        </a:p>
      </dsp:txBody>
      <dsp:txXfrm>
        <a:off x="454238" y="2885971"/>
        <a:ext cx="3233662" cy="1246815"/>
      </dsp:txXfrm>
    </dsp:sp>
    <dsp:sp modelId="{E5867354-29DB-473F-B643-688720384E45}">
      <dsp:nvSpPr>
        <dsp:cNvPr id="0" name=""/>
        <dsp:cNvSpPr/>
      </dsp:nvSpPr>
      <dsp:spPr>
        <a:xfrm>
          <a:off x="4422052" y="0"/>
          <a:ext cx="4139053" cy="43924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fr-FR" sz="3900" kern="1200" dirty="0" smtClean="0"/>
            <a:t>En classe de terminale </a:t>
          </a:r>
          <a:endParaRPr lang="fr-FR" sz="3900" kern="1200" dirty="0"/>
        </a:p>
      </dsp:txBody>
      <dsp:txXfrm>
        <a:off x="4422052" y="0"/>
        <a:ext cx="4139053" cy="1317746"/>
      </dsp:txXfrm>
    </dsp:sp>
    <dsp:sp modelId="{B7E16C46-BFBA-4328-85CF-93C58BCBB32B}">
      <dsp:nvSpPr>
        <dsp:cNvPr id="0" name=""/>
        <dsp:cNvSpPr/>
      </dsp:nvSpPr>
      <dsp:spPr>
        <a:xfrm>
          <a:off x="4451025" y="1318631"/>
          <a:ext cx="4188391" cy="1421948"/>
        </a:xfrm>
        <a:prstGeom prst="roundRect">
          <a:avLst>
            <a:gd name="adj" fmla="val 10000"/>
          </a:avLst>
        </a:prstGeom>
        <a:solidFill>
          <a:schemeClr val="accent2">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FF0000"/>
              </a:solidFill>
            </a:rPr>
            <a:t>Tronc commun</a:t>
          </a:r>
          <a:r>
            <a:rPr lang="fr-FR" sz="1400" kern="1200" dirty="0" smtClean="0">
              <a:solidFill>
                <a:srgbClr val="FF0000"/>
              </a:solidFill>
            </a:rPr>
            <a:t>: Thème 2: chapitre 3: la France : une nouvelle place dans le monde ( montrer comment elle cesse d’être une puissance coloniale: on peut mettre en valeur la crise algérienne de la république française et la naissance d’un nouveau régime </a:t>
          </a:r>
        </a:p>
        <a:p>
          <a:pPr lvl="0" algn="ctr" defTabSz="622300">
            <a:lnSpc>
              <a:spcPct val="90000"/>
            </a:lnSpc>
            <a:spcBef>
              <a:spcPct val="0"/>
            </a:spcBef>
            <a:spcAft>
              <a:spcPct val="35000"/>
            </a:spcAft>
          </a:pPr>
          <a:r>
            <a:rPr lang="fr-FR" sz="1400" kern="1200" dirty="0" smtClean="0">
              <a:solidFill>
                <a:srgbClr val="FF0000"/>
              </a:solidFill>
            </a:rPr>
            <a:t>Jalon: La guerre d’Algérie et ses mémoires </a:t>
          </a:r>
          <a:endParaRPr lang="fr-FR" sz="1400" kern="1200" dirty="0">
            <a:solidFill>
              <a:srgbClr val="FF0000"/>
            </a:solidFill>
          </a:endParaRPr>
        </a:p>
      </dsp:txBody>
      <dsp:txXfrm>
        <a:off x="4492672" y="1360278"/>
        <a:ext cx="4105097" cy="1338654"/>
      </dsp:txXfrm>
    </dsp:sp>
    <dsp:sp modelId="{43DB8177-5C37-4B68-A300-0D912565FEB7}">
      <dsp:nvSpPr>
        <dsp:cNvPr id="0" name=""/>
        <dsp:cNvSpPr/>
      </dsp:nvSpPr>
      <dsp:spPr>
        <a:xfrm>
          <a:off x="4665511" y="2908729"/>
          <a:ext cx="3759419" cy="1263249"/>
        </a:xfrm>
        <a:prstGeom prst="roundRect">
          <a:avLst>
            <a:gd name="adj" fmla="val 10000"/>
          </a:avLst>
        </a:prstGeom>
        <a:solidFill>
          <a:schemeClr val="accent2">
            <a:lumMod val="40000"/>
            <a:lumOff val="6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1"/>
              </a:solidFill>
            </a:rPr>
            <a:t>HGGSP: Thème 3: histoire et mémoires </a:t>
          </a:r>
        </a:p>
        <a:p>
          <a:pPr lvl="0" algn="ctr" defTabSz="622300">
            <a:lnSpc>
              <a:spcPct val="90000"/>
            </a:lnSpc>
            <a:spcBef>
              <a:spcPct val="0"/>
            </a:spcBef>
            <a:spcAft>
              <a:spcPct val="35000"/>
            </a:spcAft>
          </a:pPr>
          <a:r>
            <a:rPr lang="fr-FR" sz="1400" b="1" kern="1200" dirty="0" smtClean="0">
              <a:solidFill>
                <a:schemeClr val="tx1"/>
              </a:solidFill>
            </a:rPr>
            <a:t>Axe 1: histoire et mémoires des conflits :</a:t>
          </a:r>
        </a:p>
        <a:p>
          <a:pPr lvl="0" algn="ctr" defTabSz="622300">
            <a:lnSpc>
              <a:spcPct val="90000"/>
            </a:lnSpc>
            <a:spcBef>
              <a:spcPct val="0"/>
            </a:spcBef>
            <a:spcAft>
              <a:spcPct val="35000"/>
            </a:spcAft>
          </a:pPr>
          <a:r>
            <a:rPr lang="fr-FR" sz="1400" b="1" kern="1200" dirty="0" smtClean="0">
              <a:solidFill>
                <a:schemeClr val="tx1"/>
              </a:solidFill>
            </a:rPr>
            <a:t>Jalon: Mémoires et histoire d’un conflit: la guerre d’Algérie </a:t>
          </a:r>
          <a:endParaRPr lang="fr-FR" sz="1400" b="1" kern="1200" dirty="0">
            <a:solidFill>
              <a:schemeClr val="tx1"/>
            </a:solidFill>
          </a:endParaRPr>
        </a:p>
      </dsp:txBody>
      <dsp:txXfrm>
        <a:off x="4702510" y="2945728"/>
        <a:ext cx="3685421" cy="11892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6939D-E4F1-434C-B6ED-D3B839A627FC}">
      <dsp:nvSpPr>
        <dsp:cNvPr id="0" name=""/>
        <dsp:cNvSpPr/>
      </dsp:nvSpPr>
      <dsp:spPr>
        <a:xfrm>
          <a:off x="4122457" y="2430269"/>
          <a:ext cx="2970330" cy="2970330"/>
        </a:xfrm>
        <a:prstGeom prst="gear9">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1"/>
              </a:solidFill>
            </a:rPr>
            <a:t>Une BD qui ne suit pas de chronologie et qui ne fait allusion qu’à la guerre </a:t>
          </a:r>
          <a:r>
            <a:rPr lang="fr-FR" sz="1600" u="sng" kern="1200" dirty="0" smtClean="0">
              <a:solidFill>
                <a:schemeClr val="tx1"/>
              </a:solidFill>
            </a:rPr>
            <a:t>en Algérie </a:t>
          </a:r>
          <a:endParaRPr lang="fr-FR" sz="1600" u="sng" kern="1200" dirty="0">
            <a:solidFill>
              <a:schemeClr val="tx1"/>
            </a:solidFill>
          </a:endParaRPr>
        </a:p>
      </dsp:txBody>
      <dsp:txXfrm>
        <a:off x="4719625" y="3126055"/>
        <a:ext cx="1775994" cy="1526811"/>
      </dsp:txXfrm>
    </dsp:sp>
    <dsp:sp modelId="{3A76EC2D-99AF-40D3-95D1-8D61DA3119AC}">
      <dsp:nvSpPr>
        <dsp:cNvPr id="0" name=""/>
        <dsp:cNvSpPr/>
      </dsp:nvSpPr>
      <dsp:spPr>
        <a:xfrm>
          <a:off x="2160236" y="1584179"/>
          <a:ext cx="2628299" cy="2448264"/>
        </a:xfrm>
        <a:prstGeom prst="gear6">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rPr>
            <a:t>Une BD qui ne rentre pas dans le détail des évènements ( allusion bataille Alger )pas allusion à la crise politique </a:t>
          </a:r>
          <a:endParaRPr lang="fr-FR" sz="1200" kern="1200" dirty="0">
            <a:solidFill>
              <a:schemeClr val="tx1"/>
            </a:solidFill>
          </a:endParaRPr>
        </a:p>
      </dsp:txBody>
      <dsp:txXfrm>
        <a:off x="2802764" y="2204262"/>
        <a:ext cx="1343243" cy="1208098"/>
      </dsp:txXfrm>
    </dsp:sp>
    <dsp:sp modelId="{CBF206A5-831F-4EF2-8DF3-A7A5FAE563D1}">
      <dsp:nvSpPr>
        <dsp:cNvPr id="0" name=""/>
        <dsp:cNvSpPr/>
      </dsp:nvSpPr>
      <dsp:spPr>
        <a:xfrm rot="20700000">
          <a:off x="3604220" y="237846"/>
          <a:ext cx="2116594" cy="2116594"/>
        </a:xfrm>
        <a:prstGeom prst="gear6">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baseline="0" dirty="0" smtClean="0"/>
            <a:t> </a:t>
          </a:r>
          <a:r>
            <a:rPr lang="fr-FR" sz="1200" kern="1200" baseline="0" dirty="0" smtClean="0">
              <a:solidFill>
                <a:schemeClr val="tx1"/>
              </a:solidFill>
            </a:rPr>
            <a:t>Une BD qui ne présente pas les lieux de la guerre avec précision sauf Alger </a:t>
          </a:r>
          <a:endParaRPr lang="fr-FR" sz="1200" kern="1200" dirty="0">
            <a:solidFill>
              <a:schemeClr val="tx1"/>
            </a:solidFill>
          </a:endParaRPr>
        </a:p>
      </dsp:txBody>
      <dsp:txXfrm rot="-20700000">
        <a:off x="4068452" y="702078"/>
        <a:ext cx="1188132" cy="1188132"/>
      </dsp:txXfrm>
    </dsp:sp>
    <dsp:sp modelId="{B69166F2-3B07-4058-AD2E-BF3367C02BD9}">
      <dsp:nvSpPr>
        <dsp:cNvPr id="0" name=""/>
        <dsp:cNvSpPr/>
      </dsp:nvSpPr>
      <dsp:spPr>
        <a:xfrm>
          <a:off x="3907527" y="1974351"/>
          <a:ext cx="3802022" cy="3802022"/>
        </a:xfrm>
        <a:prstGeom prst="circularArrow">
          <a:avLst>
            <a:gd name="adj1" fmla="val 4687"/>
            <a:gd name="adj2" fmla="val 299029"/>
            <a:gd name="adj3" fmla="val 2539023"/>
            <a:gd name="adj4" fmla="val 1581288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9A49C0-0F2C-4661-BC72-E9B00A8A573A}">
      <dsp:nvSpPr>
        <dsp:cNvPr id="0" name=""/>
        <dsp:cNvSpPr/>
      </dsp:nvSpPr>
      <dsp:spPr>
        <a:xfrm>
          <a:off x="2011691" y="1245035"/>
          <a:ext cx="2762406" cy="276240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1150C6-9071-4F77-A1C6-A9EA394816EF}">
      <dsp:nvSpPr>
        <dsp:cNvPr id="0" name=""/>
        <dsp:cNvSpPr/>
      </dsp:nvSpPr>
      <dsp:spPr>
        <a:xfrm>
          <a:off x="3114630" y="-230943"/>
          <a:ext cx="2978430" cy="297843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92F73-B0EB-49D3-A911-89EF771B49D2}">
      <dsp:nvSpPr>
        <dsp:cNvPr id="0" name=""/>
        <dsp:cNvSpPr/>
      </dsp:nvSpPr>
      <dsp:spPr>
        <a:xfrm>
          <a:off x="0" y="550314"/>
          <a:ext cx="8568952" cy="130008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fr-FR" sz="2900" kern="1200" dirty="0" smtClean="0"/>
            <a:t>Evocation de l’Algérie de manière chronologique : de la conquête à l’indépendance : œuvre de fiction avec personnages récurrents  </a:t>
          </a:r>
          <a:endParaRPr lang="fr-FR" sz="2900" kern="1200" dirty="0"/>
        </a:p>
      </dsp:txBody>
      <dsp:txXfrm>
        <a:off x="38078" y="588392"/>
        <a:ext cx="8492796" cy="1223931"/>
      </dsp:txXfrm>
    </dsp:sp>
    <dsp:sp modelId="{536F5886-A007-4630-A66D-E5DAB58407EA}">
      <dsp:nvSpPr>
        <dsp:cNvPr id="0" name=""/>
        <dsp:cNvSpPr/>
      </dsp:nvSpPr>
      <dsp:spPr>
        <a:xfrm>
          <a:off x="0" y="1989134"/>
          <a:ext cx="1300087" cy="1300087"/>
        </a:xfrm>
        <a:prstGeom prst="roundRect">
          <a:avLst>
            <a:gd name="adj" fmla="val 1667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B118D94-7A72-483B-BF6A-A3FFF6D66212}">
      <dsp:nvSpPr>
        <dsp:cNvPr id="0" name=""/>
        <dsp:cNvSpPr/>
      </dsp:nvSpPr>
      <dsp:spPr>
        <a:xfrm>
          <a:off x="1378093" y="1989134"/>
          <a:ext cx="7190858" cy="1300087"/>
        </a:xfrm>
        <a:prstGeom prst="roundRect">
          <a:avLst>
            <a:gd name="adj" fmla="val 1667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Canevas historique assez précis : dates et évènements </a:t>
          </a:r>
          <a:endParaRPr lang="fr-FR" sz="2000" kern="1200" dirty="0">
            <a:solidFill>
              <a:schemeClr val="tx1"/>
            </a:solidFill>
          </a:endParaRPr>
        </a:p>
      </dsp:txBody>
      <dsp:txXfrm>
        <a:off x="1441569" y="2052610"/>
        <a:ext cx="7063906" cy="1173135"/>
      </dsp:txXfrm>
    </dsp:sp>
    <dsp:sp modelId="{17A7471D-F233-4BB5-95FF-AD7C18EC9E54}">
      <dsp:nvSpPr>
        <dsp:cNvPr id="0" name=""/>
        <dsp:cNvSpPr/>
      </dsp:nvSpPr>
      <dsp:spPr>
        <a:xfrm>
          <a:off x="0" y="3445233"/>
          <a:ext cx="1300087" cy="1300087"/>
        </a:xfrm>
        <a:prstGeom prst="roundRect">
          <a:avLst>
            <a:gd name="adj" fmla="val 1667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F2A372C-485A-4D6F-8019-A4B85564DA85}">
      <dsp:nvSpPr>
        <dsp:cNvPr id="0" name=""/>
        <dsp:cNvSpPr/>
      </dsp:nvSpPr>
      <dsp:spPr>
        <a:xfrm>
          <a:off x="1378093" y="3445233"/>
          <a:ext cx="7190858" cy="1300087"/>
        </a:xfrm>
        <a:prstGeom prst="roundRect">
          <a:avLst>
            <a:gd name="adj" fmla="val 1667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Pas d’esprit partisan  «  l’idée est de resituer l’esprit d’une époque « </a:t>
          </a:r>
          <a:endParaRPr lang="fr-FR" sz="2000" kern="1200" dirty="0">
            <a:solidFill>
              <a:schemeClr val="tx1"/>
            </a:solidFill>
          </a:endParaRPr>
        </a:p>
      </dsp:txBody>
      <dsp:txXfrm>
        <a:off x="1441569" y="3508709"/>
        <a:ext cx="7063906" cy="11731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8B67A-2DB8-484D-B403-6BD30EAFDC9B}">
      <dsp:nvSpPr>
        <dsp:cNvPr id="0" name=""/>
        <dsp:cNvSpPr/>
      </dsp:nvSpPr>
      <dsp:spPr>
        <a:xfrm>
          <a:off x="659" y="781673"/>
          <a:ext cx="2837670" cy="3405204"/>
        </a:xfrm>
        <a:prstGeom prst="roundRect">
          <a:avLst>
            <a:gd name="adj" fmla="val 5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fr-FR" sz="1900" kern="1200" dirty="0" smtClean="0"/>
            <a:t>Thème 3</a:t>
          </a:r>
          <a:endParaRPr lang="fr-FR" sz="1900" kern="1200" dirty="0"/>
        </a:p>
      </dsp:txBody>
      <dsp:txXfrm rot="16200000">
        <a:off x="-1111707" y="1894040"/>
        <a:ext cx="2792267" cy="567534"/>
      </dsp:txXfrm>
    </dsp:sp>
    <dsp:sp modelId="{D7B2A7A2-D66C-4BF6-A688-024BE31B6A20}">
      <dsp:nvSpPr>
        <dsp:cNvPr id="0" name=""/>
        <dsp:cNvSpPr/>
      </dsp:nvSpPr>
      <dsp:spPr>
        <a:xfrm>
          <a:off x="568193" y="781673"/>
          <a:ext cx="2114064" cy="3405204"/>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fr-FR" sz="1800" kern="1200" dirty="0" smtClean="0"/>
            <a:t>Chapitre 3: La France : une nouvelle place  dans le Monde </a:t>
          </a:r>
        </a:p>
        <a:p>
          <a:pPr lvl="0" algn="l" defTabSz="800100">
            <a:lnSpc>
              <a:spcPct val="90000"/>
            </a:lnSpc>
            <a:spcBef>
              <a:spcPct val="0"/>
            </a:spcBef>
            <a:spcAft>
              <a:spcPct val="35000"/>
            </a:spcAft>
          </a:pPr>
          <a:endParaRPr lang="fr-FR" sz="1800" kern="1200" dirty="0"/>
        </a:p>
      </dsp:txBody>
      <dsp:txXfrm>
        <a:off x="568193" y="781673"/>
        <a:ext cx="2114064" cy="3405204"/>
      </dsp:txXfrm>
    </dsp:sp>
    <dsp:sp modelId="{4FABD9AF-50BB-4A0E-A070-B4E379327F83}">
      <dsp:nvSpPr>
        <dsp:cNvPr id="0" name=""/>
        <dsp:cNvSpPr/>
      </dsp:nvSpPr>
      <dsp:spPr>
        <a:xfrm>
          <a:off x="2937648" y="781673"/>
          <a:ext cx="2837670" cy="3405204"/>
        </a:xfrm>
        <a:prstGeom prst="roundRect">
          <a:avLst>
            <a:gd name="adj" fmla="val 5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fr-FR" sz="1900" kern="1200" dirty="0" smtClean="0"/>
            <a:t>Objectifs </a:t>
          </a:r>
          <a:endParaRPr lang="fr-FR" sz="1900" kern="1200" dirty="0"/>
        </a:p>
      </dsp:txBody>
      <dsp:txXfrm rot="16200000">
        <a:off x="1825281" y="1894040"/>
        <a:ext cx="2792267" cy="567534"/>
      </dsp:txXfrm>
    </dsp:sp>
    <dsp:sp modelId="{18EC741F-625B-4397-86D6-408F362EF3BF}">
      <dsp:nvSpPr>
        <dsp:cNvPr id="0" name=""/>
        <dsp:cNvSpPr/>
      </dsp:nvSpPr>
      <dsp:spPr>
        <a:xfrm rot="5400000">
          <a:off x="2701594" y="3488340"/>
          <a:ext cx="500484" cy="425650"/>
        </a:xfrm>
        <a:prstGeom prst="flowChartExtra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F4F08F5-642D-4C5F-A57D-6BB35233945E}">
      <dsp:nvSpPr>
        <dsp:cNvPr id="0" name=""/>
        <dsp:cNvSpPr/>
      </dsp:nvSpPr>
      <dsp:spPr>
        <a:xfrm>
          <a:off x="3505182" y="781673"/>
          <a:ext cx="2114064" cy="3405204"/>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fr-FR" sz="1800" kern="1200" dirty="0" smtClean="0"/>
            <a:t>Montrer comment France s’engage dans la construction européenne</a:t>
          </a:r>
        </a:p>
        <a:p>
          <a:pPr lvl="0" algn="l" defTabSz="800100">
            <a:lnSpc>
              <a:spcPct val="90000"/>
            </a:lnSpc>
            <a:spcBef>
              <a:spcPct val="0"/>
            </a:spcBef>
            <a:spcAft>
              <a:spcPct val="35000"/>
            </a:spcAft>
          </a:pPr>
          <a:r>
            <a:rPr lang="fr-FR" sz="1800" kern="1200" dirty="0" smtClean="0"/>
            <a:t>Comment elle cesse d’être une puissance coloniale et retrouve un rôle international </a:t>
          </a:r>
        </a:p>
        <a:p>
          <a:pPr lvl="0" algn="l" defTabSz="800100">
            <a:lnSpc>
              <a:spcPct val="90000"/>
            </a:lnSpc>
            <a:spcBef>
              <a:spcPct val="0"/>
            </a:spcBef>
            <a:spcAft>
              <a:spcPct val="35000"/>
            </a:spcAft>
          </a:pPr>
          <a:r>
            <a:rPr lang="fr-FR" sz="1800" kern="1200" dirty="0" smtClean="0"/>
            <a:t>Comment elle reforme ses institutions  et ouvre son économie </a:t>
          </a:r>
        </a:p>
        <a:p>
          <a:pPr lvl="0" algn="l" defTabSz="800100">
            <a:lnSpc>
              <a:spcPct val="90000"/>
            </a:lnSpc>
            <a:spcBef>
              <a:spcPct val="0"/>
            </a:spcBef>
            <a:spcAft>
              <a:spcPct val="35000"/>
            </a:spcAft>
          </a:pPr>
          <a:endParaRPr lang="fr-FR" sz="1800" kern="1200" dirty="0"/>
        </a:p>
      </dsp:txBody>
      <dsp:txXfrm>
        <a:off x="3505182" y="781673"/>
        <a:ext cx="2114064" cy="3405204"/>
      </dsp:txXfrm>
    </dsp:sp>
    <dsp:sp modelId="{FACA1C71-F0B4-44A1-B26F-3A8FCDC03C7D}">
      <dsp:nvSpPr>
        <dsp:cNvPr id="0" name=""/>
        <dsp:cNvSpPr/>
      </dsp:nvSpPr>
      <dsp:spPr>
        <a:xfrm>
          <a:off x="5874637" y="781673"/>
          <a:ext cx="2837670" cy="3405204"/>
        </a:xfrm>
        <a:prstGeom prst="roundRect">
          <a:avLst>
            <a:gd name="adj" fmla="val 5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fr-FR" sz="1900" kern="1200" dirty="0" smtClean="0"/>
            <a:t>Points à mettre en avant </a:t>
          </a:r>
          <a:endParaRPr lang="fr-FR" sz="1900" kern="1200" dirty="0"/>
        </a:p>
      </dsp:txBody>
      <dsp:txXfrm rot="16200000">
        <a:off x="4762270" y="1894040"/>
        <a:ext cx="2792267" cy="567534"/>
      </dsp:txXfrm>
    </dsp:sp>
    <dsp:sp modelId="{6DDD3F1D-7FF9-4911-84FE-ACA044CCEEFA}">
      <dsp:nvSpPr>
        <dsp:cNvPr id="0" name=""/>
        <dsp:cNvSpPr/>
      </dsp:nvSpPr>
      <dsp:spPr>
        <a:xfrm rot="5400000">
          <a:off x="5638583" y="3488340"/>
          <a:ext cx="500484" cy="425650"/>
        </a:xfrm>
        <a:prstGeom prst="flowChartExtra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ADC7594-9F75-4080-B4B8-69235C62A48C}">
      <dsp:nvSpPr>
        <dsp:cNvPr id="0" name=""/>
        <dsp:cNvSpPr/>
      </dsp:nvSpPr>
      <dsp:spPr>
        <a:xfrm>
          <a:off x="6442171" y="781673"/>
          <a:ext cx="2114064" cy="3405204"/>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fr-FR" sz="1800" kern="1200" dirty="0" smtClean="0"/>
            <a:t>Mise en avant de la IV </a:t>
          </a:r>
          <a:r>
            <a:rPr lang="fr-FR" sz="1800" kern="1200" dirty="0" smtClean="0"/>
            <a:t>république </a:t>
          </a:r>
          <a:r>
            <a:rPr lang="fr-FR" sz="1800" kern="1200" dirty="0" smtClean="0"/>
            <a:t>entre décolonisation </a:t>
          </a:r>
        </a:p>
        <a:p>
          <a:pPr lvl="0" algn="l" defTabSz="800100">
            <a:lnSpc>
              <a:spcPct val="90000"/>
            </a:lnSpc>
            <a:spcBef>
              <a:spcPct val="0"/>
            </a:spcBef>
            <a:spcAft>
              <a:spcPct val="35000"/>
            </a:spcAft>
          </a:pPr>
          <a:r>
            <a:rPr lang="fr-FR" sz="1800" kern="1200" dirty="0" smtClean="0"/>
            <a:t>Crise algérienne et naissance nouveau régime </a:t>
          </a:r>
        </a:p>
        <a:p>
          <a:pPr lvl="0" algn="l" defTabSz="800100">
            <a:lnSpc>
              <a:spcPct val="90000"/>
            </a:lnSpc>
            <a:spcBef>
              <a:spcPct val="0"/>
            </a:spcBef>
            <a:spcAft>
              <a:spcPct val="35000"/>
            </a:spcAft>
          </a:pPr>
          <a:r>
            <a:rPr lang="fr-FR" sz="1800" kern="1200" dirty="0" smtClean="0"/>
            <a:t>Les débuts de la 5</a:t>
          </a:r>
          <a:r>
            <a:rPr lang="fr-FR" sz="1800" kern="1200" baseline="30000" dirty="0" smtClean="0"/>
            <a:t>e</a:t>
          </a:r>
          <a:r>
            <a:rPr lang="fr-FR" sz="1800" kern="1200" dirty="0" smtClean="0"/>
            <a:t> république </a:t>
          </a:r>
          <a:endParaRPr lang="fr-FR" sz="1800" kern="1200" dirty="0"/>
        </a:p>
      </dsp:txBody>
      <dsp:txXfrm>
        <a:off x="6442171" y="781673"/>
        <a:ext cx="2114064" cy="34052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EAE51-4932-49FF-AFB2-233896666A92}">
      <dsp:nvSpPr>
        <dsp:cNvPr id="0" name=""/>
        <dsp:cNvSpPr/>
      </dsp:nvSpPr>
      <dsp:spPr>
        <a:xfrm>
          <a:off x="1609304" y="183"/>
          <a:ext cx="1878642" cy="939321"/>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fr-FR" sz="3100" kern="1200" dirty="0" smtClean="0"/>
            <a:t>Histoire TC</a:t>
          </a:r>
          <a:endParaRPr lang="fr-FR" sz="3100" kern="1200" dirty="0"/>
        </a:p>
      </dsp:txBody>
      <dsp:txXfrm>
        <a:off x="1636816" y="27695"/>
        <a:ext cx="1823618" cy="884297"/>
      </dsp:txXfrm>
    </dsp:sp>
    <dsp:sp modelId="{C93F1FD8-0DF1-4D30-8737-B655BC029200}">
      <dsp:nvSpPr>
        <dsp:cNvPr id="0" name=""/>
        <dsp:cNvSpPr/>
      </dsp:nvSpPr>
      <dsp:spPr>
        <a:xfrm>
          <a:off x="1797168" y="939504"/>
          <a:ext cx="187864" cy="700959"/>
        </a:xfrm>
        <a:custGeom>
          <a:avLst/>
          <a:gdLst/>
          <a:ahLst/>
          <a:cxnLst/>
          <a:rect l="0" t="0" r="0" b="0"/>
          <a:pathLst>
            <a:path>
              <a:moveTo>
                <a:pt x="0" y="0"/>
              </a:moveTo>
              <a:lnTo>
                <a:pt x="0" y="700959"/>
              </a:lnTo>
              <a:lnTo>
                <a:pt x="187864" y="700959"/>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24B085F1-C95E-4B59-8BCC-BBE812455676}">
      <dsp:nvSpPr>
        <dsp:cNvPr id="0" name=""/>
        <dsp:cNvSpPr/>
      </dsp:nvSpPr>
      <dsp:spPr>
        <a:xfrm>
          <a:off x="1985032" y="1174334"/>
          <a:ext cx="2222584" cy="93225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Connaitre et repérer; identifier dates/ acteurs clés ) </a:t>
          </a:r>
        </a:p>
        <a:p>
          <a:pPr lvl="0" algn="ctr" defTabSz="533400">
            <a:lnSpc>
              <a:spcPct val="90000"/>
            </a:lnSpc>
            <a:spcBef>
              <a:spcPct val="0"/>
            </a:spcBef>
            <a:spcAft>
              <a:spcPct val="35000"/>
            </a:spcAft>
          </a:pPr>
          <a:r>
            <a:rPr lang="fr-FR" sz="1200" kern="1200" dirty="0" smtClean="0"/>
            <a:t>Contextualiser( identifier les contraintes d’un évènement/ contexte historique  </a:t>
          </a:r>
          <a:endParaRPr lang="fr-FR" sz="1200" kern="1200" dirty="0"/>
        </a:p>
      </dsp:txBody>
      <dsp:txXfrm>
        <a:off x="2012337" y="1201639"/>
        <a:ext cx="2167974" cy="877647"/>
      </dsp:txXfrm>
    </dsp:sp>
    <dsp:sp modelId="{A44F2DA8-2210-458E-9001-EBCC02DE87C6}">
      <dsp:nvSpPr>
        <dsp:cNvPr id="0" name=""/>
        <dsp:cNvSpPr/>
      </dsp:nvSpPr>
      <dsp:spPr>
        <a:xfrm>
          <a:off x="1797168" y="939504"/>
          <a:ext cx="187864" cy="2028191"/>
        </a:xfrm>
        <a:custGeom>
          <a:avLst/>
          <a:gdLst/>
          <a:ahLst/>
          <a:cxnLst/>
          <a:rect l="0" t="0" r="0" b="0"/>
          <a:pathLst>
            <a:path>
              <a:moveTo>
                <a:pt x="0" y="0"/>
              </a:moveTo>
              <a:lnTo>
                <a:pt x="0" y="2028191"/>
              </a:lnTo>
              <a:lnTo>
                <a:pt x="187864" y="2028191"/>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D879DB6D-2265-49B9-9886-17A4A750FA0C}">
      <dsp:nvSpPr>
        <dsp:cNvPr id="0" name=""/>
        <dsp:cNvSpPr/>
      </dsp:nvSpPr>
      <dsp:spPr>
        <a:xfrm>
          <a:off x="1985032" y="2341422"/>
          <a:ext cx="2143155" cy="125254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Savoir lire et comprendre un doc </a:t>
          </a:r>
        </a:p>
        <a:p>
          <a:pPr lvl="0" algn="ctr" defTabSz="533400">
            <a:lnSpc>
              <a:spcPct val="90000"/>
            </a:lnSpc>
            <a:spcBef>
              <a:spcPct val="0"/>
            </a:spcBef>
            <a:spcAft>
              <a:spcPct val="35000"/>
            </a:spcAft>
          </a:pPr>
          <a:r>
            <a:rPr lang="fr-FR" sz="1200" kern="1200" dirty="0" smtClean="0"/>
            <a:t>Construire une argumentation historique </a:t>
          </a:r>
          <a:endParaRPr lang="fr-FR" sz="1200" kern="1200" dirty="0"/>
        </a:p>
      </dsp:txBody>
      <dsp:txXfrm>
        <a:off x="2021718" y="2378108"/>
        <a:ext cx="2069783" cy="1179175"/>
      </dsp:txXfrm>
    </dsp:sp>
    <dsp:sp modelId="{4506CFAE-6EC1-443B-83F2-D85B5EA0BEBC}">
      <dsp:nvSpPr>
        <dsp:cNvPr id="0" name=""/>
        <dsp:cNvSpPr/>
      </dsp:nvSpPr>
      <dsp:spPr>
        <a:xfrm>
          <a:off x="1797168" y="939504"/>
          <a:ext cx="187864" cy="3358956"/>
        </a:xfrm>
        <a:custGeom>
          <a:avLst/>
          <a:gdLst/>
          <a:ahLst/>
          <a:cxnLst/>
          <a:rect l="0" t="0" r="0" b="0"/>
          <a:pathLst>
            <a:path>
              <a:moveTo>
                <a:pt x="0" y="0"/>
              </a:moveTo>
              <a:lnTo>
                <a:pt x="0" y="3358956"/>
              </a:lnTo>
              <a:lnTo>
                <a:pt x="187864" y="335895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C8FA73AD-2C09-451D-B01C-8A81199C1A49}">
      <dsp:nvSpPr>
        <dsp:cNvPr id="0" name=""/>
        <dsp:cNvSpPr/>
      </dsp:nvSpPr>
      <dsp:spPr>
        <a:xfrm>
          <a:off x="1985032" y="3828799"/>
          <a:ext cx="2222584" cy="939321"/>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Confronter le savoir en histoire avec ce qui est entendu , lu vécu</a:t>
          </a:r>
          <a:endParaRPr lang="fr-FR" sz="1200" kern="1200" dirty="0"/>
        </a:p>
      </dsp:txBody>
      <dsp:txXfrm>
        <a:off x="2012544" y="3856311"/>
        <a:ext cx="2167560" cy="884297"/>
      </dsp:txXfrm>
    </dsp:sp>
    <dsp:sp modelId="{353D2C60-904F-4791-B2F4-CEE85CA41202}">
      <dsp:nvSpPr>
        <dsp:cNvPr id="0" name=""/>
        <dsp:cNvSpPr/>
      </dsp:nvSpPr>
      <dsp:spPr>
        <a:xfrm>
          <a:off x="4301549" y="183"/>
          <a:ext cx="1878642" cy="939321"/>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fr-FR" sz="3100" kern="1200" dirty="0" smtClean="0"/>
            <a:t>HGGSP </a:t>
          </a:r>
          <a:endParaRPr lang="fr-FR" sz="3100" kern="1200" dirty="0"/>
        </a:p>
      </dsp:txBody>
      <dsp:txXfrm>
        <a:off x="4329061" y="27695"/>
        <a:ext cx="1823618" cy="884297"/>
      </dsp:txXfrm>
    </dsp:sp>
    <dsp:sp modelId="{6298316C-1E35-4BF6-8A1B-97E38D598F94}">
      <dsp:nvSpPr>
        <dsp:cNvPr id="0" name=""/>
        <dsp:cNvSpPr/>
      </dsp:nvSpPr>
      <dsp:spPr>
        <a:xfrm>
          <a:off x="4489413" y="939504"/>
          <a:ext cx="162795" cy="708022"/>
        </a:xfrm>
        <a:custGeom>
          <a:avLst/>
          <a:gdLst/>
          <a:ahLst/>
          <a:cxnLst/>
          <a:rect l="0" t="0" r="0" b="0"/>
          <a:pathLst>
            <a:path>
              <a:moveTo>
                <a:pt x="0" y="0"/>
              </a:moveTo>
              <a:lnTo>
                <a:pt x="0" y="708022"/>
              </a:lnTo>
              <a:lnTo>
                <a:pt x="162795" y="708022"/>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AAA397D-F872-4F5F-9C5F-C36DD9F22AF8}">
      <dsp:nvSpPr>
        <dsp:cNvPr id="0" name=""/>
        <dsp:cNvSpPr/>
      </dsp:nvSpPr>
      <dsp:spPr>
        <a:xfrm>
          <a:off x="4652208" y="1177866"/>
          <a:ext cx="2282370" cy="939321"/>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smtClean="0"/>
            <a:t>Analyser , interroger , adopter une démarche réflexive </a:t>
          </a:r>
          <a:endParaRPr lang="fr-FR" sz="1400" kern="1200" dirty="0"/>
        </a:p>
      </dsp:txBody>
      <dsp:txXfrm>
        <a:off x="4679720" y="1205378"/>
        <a:ext cx="2227346" cy="884297"/>
      </dsp:txXfrm>
    </dsp:sp>
    <dsp:sp modelId="{B5FD0F92-9C6A-4BC5-9E3F-B29EAB752EF1}">
      <dsp:nvSpPr>
        <dsp:cNvPr id="0" name=""/>
        <dsp:cNvSpPr/>
      </dsp:nvSpPr>
      <dsp:spPr>
        <a:xfrm>
          <a:off x="4489413" y="939504"/>
          <a:ext cx="187864" cy="1878642"/>
        </a:xfrm>
        <a:custGeom>
          <a:avLst/>
          <a:gdLst/>
          <a:ahLst/>
          <a:cxnLst/>
          <a:rect l="0" t="0" r="0" b="0"/>
          <a:pathLst>
            <a:path>
              <a:moveTo>
                <a:pt x="0" y="0"/>
              </a:moveTo>
              <a:lnTo>
                <a:pt x="0" y="1878642"/>
              </a:lnTo>
              <a:lnTo>
                <a:pt x="187864" y="1878642"/>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2CAFA726-5843-4237-BE3A-F5D6AF092C9E}">
      <dsp:nvSpPr>
        <dsp:cNvPr id="0" name=""/>
        <dsp:cNvSpPr/>
      </dsp:nvSpPr>
      <dsp:spPr>
        <a:xfrm>
          <a:off x="4677277" y="2348485"/>
          <a:ext cx="2273021" cy="939321"/>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smtClean="0"/>
            <a:t>Travailler de manière autonome </a:t>
          </a:r>
          <a:endParaRPr lang="fr-FR" sz="1400" kern="1200" dirty="0"/>
        </a:p>
      </dsp:txBody>
      <dsp:txXfrm>
        <a:off x="4704789" y="2375997"/>
        <a:ext cx="2217997" cy="884297"/>
      </dsp:txXfrm>
    </dsp:sp>
    <dsp:sp modelId="{93F431F5-4929-46D1-9548-CC9938326790}">
      <dsp:nvSpPr>
        <dsp:cNvPr id="0" name=""/>
        <dsp:cNvSpPr/>
      </dsp:nvSpPr>
      <dsp:spPr>
        <a:xfrm>
          <a:off x="4489413" y="939504"/>
          <a:ext cx="187864" cy="3052793"/>
        </a:xfrm>
        <a:custGeom>
          <a:avLst/>
          <a:gdLst/>
          <a:ahLst/>
          <a:cxnLst/>
          <a:rect l="0" t="0" r="0" b="0"/>
          <a:pathLst>
            <a:path>
              <a:moveTo>
                <a:pt x="0" y="0"/>
              </a:moveTo>
              <a:lnTo>
                <a:pt x="0" y="3052793"/>
              </a:lnTo>
              <a:lnTo>
                <a:pt x="187864" y="3052793"/>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E46EE59F-5CF0-40C5-82E6-CA704DDEF27C}">
      <dsp:nvSpPr>
        <dsp:cNvPr id="0" name=""/>
        <dsp:cNvSpPr/>
      </dsp:nvSpPr>
      <dsp:spPr>
        <a:xfrm>
          <a:off x="4677277" y="3522637"/>
          <a:ext cx="2258819" cy="939321"/>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smtClean="0"/>
            <a:t>Se documenter </a:t>
          </a:r>
          <a:endParaRPr lang="fr-FR" sz="1400" kern="1200" dirty="0"/>
        </a:p>
      </dsp:txBody>
      <dsp:txXfrm>
        <a:off x="4704789" y="3550149"/>
        <a:ext cx="2203795" cy="8842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9DAFC-BE2A-4AF1-8EC0-07181D660BF1}">
      <dsp:nvSpPr>
        <dsp:cNvPr id="0" name=""/>
        <dsp:cNvSpPr/>
      </dsp:nvSpPr>
      <dsp:spPr>
        <a:xfrm>
          <a:off x="3694304" y="821700"/>
          <a:ext cx="2855854" cy="1904854"/>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fr-FR" sz="1600" kern="1200" dirty="0" smtClean="0"/>
            <a:t>Mémoire(s) </a:t>
          </a:r>
        </a:p>
        <a:p>
          <a:pPr lvl="0" algn="l" defTabSz="711200">
            <a:lnSpc>
              <a:spcPct val="90000"/>
            </a:lnSpc>
            <a:spcBef>
              <a:spcPct val="0"/>
            </a:spcBef>
            <a:spcAft>
              <a:spcPct val="35000"/>
            </a:spcAft>
          </a:pPr>
          <a:r>
            <a:rPr lang="fr-FR" sz="1600" kern="1200" dirty="0" smtClean="0"/>
            <a:t>Harkis, pied noir</a:t>
          </a:r>
        </a:p>
        <a:p>
          <a:pPr lvl="0" algn="l" defTabSz="711200">
            <a:lnSpc>
              <a:spcPct val="90000"/>
            </a:lnSpc>
            <a:spcBef>
              <a:spcPct val="0"/>
            </a:spcBef>
            <a:spcAft>
              <a:spcPct val="35000"/>
            </a:spcAft>
          </a:pPr>
          <a:r>
            <a:rPr lang="fr-FR" sz="1600" kern="1200" dirty="0" smtClean="0"/>
            <a:t>Appelés</a:t>
          </a:r>
        </a:p>
        <a:p>
          <a:pPr lvl="0" algn="l" defTabSz="711200">
            <a:lnSpc>
              <a:spcPct val="90000"/>
            </a:lnSpc>
            <a:spcBef>
              <a:spcPct val="0"/>
            </a:spcBef>
            <a:spcAft>
              <a:spcPct val="35000"/>
            </a:spcAft>
          </a:pPr>
          <a:r>
            <a:rPr lang="fr-FR" sz="1600" kern="1200" dirty="0" smtClean="0"/>
            <a:t>Lois amnistie, rapatriés,</a:t>
          </a:r>
        </a:p>
        <a:p>
          <a:pPr lvl="0" algn="l" defTabSz="711200">
            <a:lnSpc>
              <a:spcPct val="90000"/>
            </a:lnSpc>
            <a:spcBef>
              <a:spcPct val="0"/>
            </a:spcBef>
            <a:spcAft>
              <a:spcPct val="35000"/>
            </a:spcAft>
          </a:pPr>
          <a:r>
            <a:rPr lang="fr-FR" sz="1600" kern="1200" dirty="0" smtClean="0"/>
            <a:t>Fellaga </a:t>
          </a:r>
        </a:p>
        <a:p>
          <a:pPr lvl="0" algn="l" defTabSz="711200">
            <a:lnSpc>
              <a:spcPct val="90000"/>
            </a:lnSpc>
            <a:spcBef>
              <a:spcPct val="0"/>
            </a:spcBef>
            <a:spcAft>
              <a:spcPct val="35000"/>
            </a:spcAft>
          </a:pPr>
          <a:r>
            <a:rPr lang="fr-FR" sz="1600" kern="1200" dirty="0" smtClean="0"/>
            <a:t>  </a:t>
          </a:r>
          <a:endParaRPr lang="fr-FR" sz="1600" kern="1200" dirty="0"/>
        </a:p>
      </dsp:txBody>
      <dsp:txXfrm>
        <a:off x="4151240" y="821700"/>
        <a:ext cx="2398917" cy="1904854"/>
      </dsp:txXfrm>
    </dsp:sp>
    <dsp:sp modelId="{3CC7389B-56EA-4710-8005-7A78CEC4FC70}">
      <dsp:nvSpPr>
        <dsp:cNvPr id="0" name=""/>
        <dsp:cNvSpPr/>
      </dsp:nvSpPr>
      <dsp:spPr>
        <a:xfrm>
          <a:off x="3694304" y="2667145"/>
          <a:ext cx="2855854" cy="1904854"/>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fr-FR" sz="1600" kern="1200" dirty="0" smtClean="0"/>
            <a:t>Empire colonial </a:t>
          </a:r>
        </a:p>
        <a:p>
          <a:pPr lvl="0" algn="l" defTabSz="711200">
            <a:lnSpc>
              <a:spcPct val="90000"/>
            </a:lnSpc>
            <a:spcBef>
              <a:spcPct val="0"/>
            </a:spcBef>
            <a:spcAft>
              <a:spcPct val="35000"/>
            </a:spcAft>
          </a:pPr>
          <a:r>
            <a:rPr lang="fr-FR" sz="1600" kern="1200" dirty="0" smtClean="0"/>
            <a:t>Décolonisation </a:t>
          </a:r>
        </a:p>
        <a:p>
          <a:pPr lvl="0" algn="l" defTabSz="711200">
            <a:lnSpc>
              <a:spcPct val="90000"/>
            </a:lnSpc>
            <a:spcBef>
              <a:spcPct val="0"/>
            </a:spcBef>
            <a:spcAft>
              <a:spcPct val="35000"/>
            </a:spcAft>
          </a:pPr>
          <a:r>
            <a:rPr lang="fr-FR" sz="1600" kern="1200" dirty="0" smtClean="0"/>
            <a:t>Mouvement indépendantiste</a:t>
          </a:r>
        </a:p>
        <a:p>
          <a:pPr lvl="0" algn="l" defTabSz="711200">
            <a:lnSpc>
              <a:spcPct val="90000"/>
            </a:lnSpc>
            <a:spcBef>
              <a:spcPct val="0"/>
            </a:spcBef>
            <a:spcAft>
              <a:spcPct val="35000"/>
            </a:spcAft>
          </a:pPr>
          <a:r>
            <a:rPr lang="fr-FR" sz="1600" kern="1200" dirty="0" smtClean="0"/>
            <a:t>Guerre d’indépendance  </a:t>
          </a:r>
        </a:p>
        <a:p>
          <a:pPr lvl="0" algn="l" defTabSz="711200">
            <a:lnSpc>
              <a:spcPct val="90000"/>
            </a:lnSpc>
            <a:spcBef>
              <a:spcPct val="0"/>
            </a:spcBef>
            <a:spcAft>
              <a:spcPct val="35000"/>
            </a:spcAft>
          </a:pPr>
          <a:r>
            <a:rPr lang="fr-FR" sz="1600" kern="1200" dirty="0" smtClean="0"/>
            <a:t>Puissance </a:t>
          </a:r>
          <a:endParaRPr lang="fr-FR" sz="1600" kern="1200" dirty="0"/>
        </a:p>
      </dsp:txBody>
      <dsp:txXfrm>
        <a:off x="4151240" y="2667145"/>
        <a:ext cx="2398917" cy="1904854"/>
      </dsp:txXfrm>
    </dsp:sp>
    <dsp:sp modelId="{A3179247-1C32-4FA1-9A55-B55731F59287}">
      <dsp:nvSpPr>
        <dsp:cNvPr id="0" name=""/>
        <dsp:cNvSpPr/>
      </dsp:nvSpPr>
      <dsp:spPr>
        <a:xfrm>
          <a:off x="2062630" y="364"/>
          <a:ext cx="1903902" cy="190390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fr-FR" sz="3300" kern="1200" dirty="0" smtClean="0"/>
            <a:t>Guerre Algérie </a:t>
          </a:r>
          <a:endParaRPr lang="fr-FR" sz="3300" kern="1200" dirty="0"/>
        </a:p>
      </dsp:txBody>
      <dsp:txXfrm>
        <a:off x="2341450" y="279184"/>
        <a:ext cx="1346262" cy="13462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7BA14-727D-4C02-AEB6-1661AFDD6C6F}">
      <dsp:nvSpPr>
        <dsp:cNvPr id="0" name=""/>
        <dsp:cNvSpPr/>
      </dsp:nvSpPr>
      <dsp:spPr>
        <a:xfrm>
          <a:off x="2562584" y="1977062"/>
          <a:ext cx="2363662" cy="236366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smtClean="0"/>
            <a:t>Crise= rupture au niveau national et international  </a:t>
          </a:r>
          <a:endParaRPr lang="fr-FR" sz="2200" kern="1200" dirty="0"/>
        </a:p>
      </dsp:txBody>
      <dsp:txXfrm>
        <a:off x="2908734" y="2323212"/>
        <a:ext cx="1671362" cy="1671362"/>
      </dsp:txXfrm>
    </dsp:sp>
    <dsp:sp modelId="{9366D108-BBC4-4215-B8B3-0B414FB8D640}">
      <dsp:nvSpPr>
        <dsp:cNvPr id="0" name=""/>
        <dsp:cNvSpPr/>
      </dsp:nvSpPr>
      <dsp:spPr>
        <a:xfrm rot="12900000">
          <a:off x="954337" y="1534805"/>
          <a:ext cx="1903344" cy="6736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1BFBFA-8728-478B-A139-DD5EA855F607}">
      <dsp:nvSpPr>
        <dsp:cNvPr id="0" name=""/>
        <dsp:cNvSpPr/>
      </dsp:nvSpPr>
      <dsp:spPr>
        <a:xfrm>
          <a:off x="3705" y="427578"/>
          <a:ext cx="2245479" cy="1796383"/>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FR" sz="1800" kern="1200" dirty="0" smtClean="0"/>
            <a:t>Changement de régime: une 4</a:t>
          </a:r>
          <a:r>
            <a:rPr lang="fr-FR" sz="1800" kern="1200" baseline="30000" dirty="0" smtClean="0"/>
            <a:t>e</a:t>
          </a:r>
          <a:r>
            <a:rPr lang="fr-FR" sz="1800" kern="1200" dirty="0" smtClean="0"/>
            <a:t> république qui est entachée d’impuissance   </a:t>
          </a:r>
          <a:endParaRPr lang="fr-FR" sz="1800" kern="1200" dirty="0"/>
        </a:p>
      </dsp:txBody>
      <dsp:txXfrm>
        <a:off x="56319" y="480192"/>
        <a:ext cx="2140251" cy="1691155"/>
      </dsp:txXfrm>
    </dsp:sp>
    <dsp:sp modelId="{EF601F98-009A-4B54-B055-C6956B6B5B79}">
      <dsp:nvSpPr>
        <dsp:cNvPr id="0" name=""/>
        <dsp:cNvSpPr/>
      </dsp:nvSpPr>
      <dsp:spPr>
        <a:xfrm rot="19500000">
          <a:off x="4631150" y="1534805"/>
          <a:ext cx="1903344" cy="6736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FC296-B06E-4C81-8A56-7D163DC0DF9D}">
      <dsp:nvSpPr>
        <dsp:cNvPr id="0" name=""/>
        <dsp:cNvSpPr/>
      </dsp:nvSpPr>
      <dsp:spPr>
        <a:xfrm>
          <a:off x="5239647" y="427578"/>
          <a:ext cx="2245479" cy="1796383"/>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FR" sz="1800" kern="1200" dirty="0" smtClean="0"/>
            <a:t>: une crise qui est fille d’une colonisation séculaire devenue impossible Fin de la puissance coloniale </a:t>
          </a:r>
          <a:endParaRPr lang="fr-FR" sz="1800" kern="1200" dirty="0"/>
        </a:p>
      </dsp:txBody>
      <dsp:txXfrm>
        <a:off x="5292261" y="480192"/>
        <a:ext cx="2140251" cy="16911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D0D2D-D5C0-4FB2-AEDB-CD4FBA8CE725}">
      <dsp:nvSpPr>
        <dsp:cNvPr id="0" name=""/>
        <dsp:cNvSpPr/>
      </dsp:nvSpPr>
      <dsp:spPr>
        <a:xfrm>
          <a:off x="3258153" y="2771091"/>
          <a:ext cx="2052818" cy="2052818"/>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smtClean="0"/>
            <a:t>Crise Algérienne </a:t>
          </a:r>
          <a:endParaRPr lang="fr-FR" sz="2300" kern="1200" dirty="0"/>
        </a:p>
      </dsp:txBody>
      <dsp:txXfrm>
        <a:off x="3558781" y="3071719"/>
        <a:ext cx="1451562" cy="1451562"/>
      </dsp:txXfrm>
    </dsp:sp>
    <dsp:sp modelId="{9714BE06-2E9F-4F19-9627-1A1BDE1A0ABC}">
      <dsp:nvSpPr>
        <dsp:cNvPr id="0" name=""/>
        <dsp:cNvSpPr/>
      </dsp:nvSpPr>
      <dsp:spPr>
        <a:xfrm rot="10800000">
          <a:off x="1267758" y="3504974"/>
          <a:ext cx="1880922" cy="58505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CE98C9-27B9-40B8-8784-057383135A51}">
      <dsp:nvSpPr>
        <dsp:cNvPr id="0" name=""/>
        <dsp:cNvSpPr/>
      </dsp:nvSpPr>
      <dsp:spPr>
        <a:xfrm>
          <a:off x="292670" y="3017429"/>
          <a:ext cx="1950177" cy="1560142"/>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fr-FR" sz="2100" kern="1200" dirty="0" smtClean="0"/>
            <a:t>Pourquoi?</a:t>
          </a:r>
          <a:endParaRPr lang="fr-FR" sz="2100" kern="1200" dirty="0"/>
        </a:p>
      </dsp:txBody>
      <dsp:txXfrm>
        <a:off x="338365" y="3063124"/>
        <a:ext cx="1858787" cy="1468752"/>
      </dsp:txXfrm>
    </dsp:sp>
    <dsp:sp modelId="{F13AE8F0-8589-410A-B754-C0AC7D8469E5}">
      <dsp:nvSpPr>
        <dsp:cNvPr id="0" name=""/>
        <dsp:cNvSpPr/>
      </dsp:nvSpPr>
      <dsp:spPr>
        <a:xfrm rot="13500000">
          <a:off x="1875905" y="2036778"/>
          <a:ext cx="1880922" cy="58505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7A8CA0-D612-4F67-A6E4-998D99F4688D}">
      <dsp:nvSpPr>
        <dsp:cNvPr id="0" name=""/>
        <dsp:cNvSpPr/>
      </dsp:nvSpPr>
      <dsp:spPr>
        <a:xfrm>
          <a:off x="1176271" y="884227"/>
          <a:ext cx="1950177" cy="1560142"/>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fr-FR" sz="2100" kern="1200" dirty="0" smtClean="0"/>
            <a:t>Quels acteurs de la crise?</a:t>
          </a:r>
          <a:endParaRPr lang="fr-FR" sz="2100" kern="1200" dirty="0"/>
        </a:p>
      </dsp:txBody>
      <dsp:txXfrm>
        <a:off x="1221966" y="929922"/>
        <a:ext cx="1858787" cy="1468752"/>
      </dsp:txXfrm>
    </dsp:sp>
    <dsp:sp modelId="{0FDBA0AC-50C9-4B9C-BA5C-CBA69A31573E}">
      <dsp:nvSpPr>
        <dsp:cNvPr id="0" name=""/>
        <dsp:cNvSpPr/>
      </dsp:nvSpPr>
      <dsp:spPr>
        <a:xfrm rot="16200000">
          <a:off x="3344101" y="1428631"/>
          <a:ext cx="1880922" cy="58505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C5DCE6-B6EE-4887-967D-F68BE2637988}">
      <dsp:nvSpPr>
        <dsp:cNvPr id="0" name=""/>
        <dsp:cNvSpPr/>
      </dsp:nvSpPr>
      <dsp:spPr>
        <a:xfrm>
          <a:off x="3309473" y="625"/>
          <a:ext cx="1950177" cy="1560142"/>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fr-FR" sz="2100" kern="1200" dirty="0" smtClean="0"/>
            <a:t>Manifestations de la crise </a:t>
          </a:r>
          <a:endParaRPr lang="fr-FR" sz="2100" kern="1200" dirty="0"/>
        </a:p>
      </dsp:txBody>
      <dsp:txXfrm>
        <a:off x="3355168" y="46320"/>
        <a:ext cx="1858787" cy="1468752"/>
      </dsp:txXfrm>
    </dsp:sp>
    <dsp:sp modelId="{0E794AED-CC56-4033-8307-D5ED48B86D32}">
      <dsp:nvSpPr>
        <dsp:cNvPr id="0" name=""/>
        <dsp:cNvSpPr/>
      </dsp:nvSpPr>
      <dsp:spPr>
        <a:xfrm rot="18900000">
          <a:off x="4812297" y="2036778"/>
          <a:ext cx="1880922" cy="58505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67396E-17A6-4F0F-9152-A309F69E0657}">
      <dsp:nvSpPr>
        <dsp:cNvPr id="0" name=""/>
        <dsp:cNvSpPr/>
      </dsp:nvSpPr>
      <dsp:spPr>
        <a:xfrm>
          <a:off x="5442676" y="884227"/>
          <a:ext cx="1950177" cy="1560142"/>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fr-FR" sz="2100" kern="1200" dirty="0" smtClean="0"/>
            <a:t>Conséquences pour l’Algérie?</a:t>
          </a:r>
          <a:endParaRPr lang="fr-FR" sz="2100" kern="1200" dirty="0"/>
        </a:p>
      </dsp:txBody>
      <dsp:txXfrm>
        <a:off x="5488371" y="929922"/>
        <a:ext cx="1858787" cy="1468752"/>
      </dsp:txXfrm>
    </dsp:sp>
    <dsp:sp modelId="{81B866C0-786F-444B-A903-60EEBBAFE871}">
      <dsp:nvSpPr>
        <dsp:cNvPr id="0" name=""/>
        <dsp:cNvSpPr/>
      </dsp:nvSpPr>
      <dsp:spPr>
        <a:xfrm>
          <a:off x="5420443" y="3504974"/>
          <a:ext cx="1880922" cy="58505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6807B3-E1D7-45E8-8CDD-246E3D50F678}">
      <dsp:nvSpPr>
        <dsp:cNvPr id="0" name=""/>
        <dsp:cNvSpPr/>
      </dsp:nvSpPr>
      <dsp:spPr>
        <a:xfrm>
          <a:off x="6254442" y="2991866"/>
          <a:ext cx="2093847" cy="1611268"/>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fr-FR" sz="2100" kern="1200" dirty="0" smtClean="0"/>
            <a:t>Conséquences pour la France ?</a:t>
          </a:r>
          <a:endParaRPr lang="fr-FR" sz="2100" kern="1200" dirty="0"/>
        </a:p>
      </dsp:txBody>
      <dsp:txXfrm>
        <a:off x="6301634" y="3039058"/>
        <a:ext cx="1999463" cy="15168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94546-2FB2-4169-A8F0-B51190B2CF1E}">
      <dsp:nvSpPr>
        <dsp:cNvPr id="0" name=""/>
        <dsp:cNvSpPr/>
      </dsp:nvSpPr>
      <dsp:spPr>
        <a:xfrm>
          <a:off x="0" y="0"/>
          <a:ext cx="8712968" cy="5200352"/>
        </a:xfrm>
        <a:prstGeom prst="roundRect">
          <a:avLst>
            <a:gd name="adj" fmla="val 85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4036051" numCol="1" spcCol="1270" anchor="t" anchorCtr="0">
          <a:noAutofit/>
        </a:bodyPr>
        <a:lstStyle/>
        <a:p>
          <a:pPr lvl="0" algn="l" defTabSz="1155700">
            <a:lnSpc>
              <a:spcPct val="90000"/>
            </a:lnSpc>
            <a:spcBef>
              <a:spcPct val="0"/>
            </a:spcBef>
            <a:spcAft>
              <a:spcPct val="35000"/>
            </a:spcAft>
          </a:pPr>
          <a:r>
            <a:rPr lang="fr-FR" sz="2600" kern="1200" dirty="0" smtClean="0"/>
            <a:t>Double objectif </a:t>
          </a:r>
          <a:endParaRPr lang="fr-FR" sz="2600" kern="1200" dirty="0"/>
        </a:p>
      </dsp:txBody>
      <dsp:txXfrm>
        <a:off x="129466" y="129466"/>
        <a:ext cx="8454036" cy="4941420"/>
      </dsp:txXfrm>
    </dsp:sp>
    <dsp:sp modelId="{4F766524-12A8-4161-8055-474D31D2AC7C}">
      <dsp:nvSpPr>
        <dsp:cNvPr id="0" name=""/>
        <dsp:cNvSpPr/>
      </dsp:nvSpPr>
      <dsp:spPr>
        <a:xfrm>
          <a:off x="217824" y="1300088"/>
          <a:ext cx="1306945" cy="1786351"/>
        </a:xfrm>
        <a:prstGeom prst="roundRect">
          <a:avLst>
            <a:gd name="adj" fmla="val 105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Montrer comment conflits et histoire s’inscrivent dans les mémoires des populations </a:t>
          </a:r>
          <a:endParaRPr lang="fr-FR" sz="1300" kern="1200" dirty="0"/>
        </a:p>
      </dsp:txBody>
      <dsp:txXfrm>
        <a:off x="258017" y="1340281"/>
        <a:ext cx="1226559" cy="1705965"/>
      </dsp:txXfrm>
    </dsp:sp>
    <dsp:sp modelId="{ACAFB05F-AE18-4106-8A04-35B500984217}">
      <dsp:nvSpPr>
        <dsp:cNvPr id="0" name=""/>
        <dsp:cNvSpPr/>
      </dsp:nvSpPr>
      <dsp:spPr>
        <a:xfrm>
          <a:off x="217824" y="3150574"/>
          <a:ext cx="1306945" cy="1786351"/>
        </a:xfrm>
        <a:prstGeom prst="roundRect">
          <a:avLst>
            <a:gd name="adj" fmla="val 105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Etudier le rôle de la connaissance historique et justice dans la manière dont états et sociétés se reconstruisent </a:t>
          </a:r>
          <a:endParaRPr lang="fr-FR" sz="1300" kern="1200" dirty="0"/>
        </a:p>
      </dsp:txBody>
      <dsp:txXfrm>
        <a:off x="258017" y="3190767"/>
        <a:ext cx="1226559" cy="1705965"/>
      </dsp:txXfrm>
    </dsp:sp>
    <dsp:sp modelId="{C02C3C69-2CEC-46FC-96A4-FDFB30BAD6C2}">
      <dsp:nvSpPr>
        <dsp:cNvPr id="0" name=""/>
        <dsp:cNvSpPr/>
      </dsp:nvSpPr>
      <dsp:spPr>
        <a:xfrm>
          <a:off x="1742593" y="1300088"/>
          <a:ext cx="6752550" cy="3640246"/>
        </a:xfrm>
        <a:prstGeom prst="roundRect">
          <a:avLst>
            <a:gd name="adj" fmla="val 105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2311556" numCol="1" spcCol="1270" anchor="t" anchorCtr="0">
          <a:noAutofit/>
        </a:bodyPr>
        <a:lstStyle/>
        <a:p>
          <a:pPr lvl="0" algn="l" defTabSz="1155700">
            <a:lnSpc>
              <a:spcPct val="90000"/>
            </a:lnSpc>
            <a:spcBef>
              <a:spcPct val="0"/>
            </a:spcBef>
            <a:spcAft>
              <a:spcPct val="35000"/>
            </a:spcAft>
          </a:pPr>
          <a:r>
            <a:rPr lang="fr-FR" sz="2600" kern="1200" dirty="0" smtClean="0"/>
            <a:t>Axe</a:t>
          </a:r>
          <a:r>
            <a:rPr lang="fr-FR" sz="2600" kern="1200" baseline="0" dirty="0" smtClean="0"/>
            <a:t> 1: histoire et mémoires des conflits </a:t>
          </a:r>
          <a:endParaRPr lang="fr-FR" sz="2600" kern="1200" dirty="0"/>
        </a:p>
      </dsp:txBody>
      <dsp:txXfrm>
        <a:off x="1854543" y="1412038"/>
        <a:ext cx="6528650" cy="3416346"/>
      </dsp:txXfrm>
    </dsp:sp>
    <dsp:sp modelId="{5C120A3C-0A9D-4F4F-9CE2-63B35265BCD7}">
      <dsp:nvSpPr>
        <dsp:cNvPr id="0" name=""/>
        <dsp:cNvSpPr/>
      </dsp:nvSpPr>
      <dsp:spPr>
        <a:xfrm>
          <a:off x="1911407" y="2574174"/>
          <a:ext cx="1350510" cy="1013865"/>
        </a:xfrm>
        <a:prstGeom prst="roundRect">
          <a:avLst>
            <a:gd name="adj" fmla="val 105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Jalon</a:t>
          </a:r>
          <a:r>
            <a:rPr lang="fr-FR" sz="1300" kern="1200" baseline="0" dirty="0" smtClean="0"/>
            <a:t> 1: causes de la 1ere GM</a:t>
          </a:r>
          <a:endParaRPr lang="fr-FR" sz="1300" kern="1200" dirty="0"/>
        </a:p>
      </dsp:txBody>
      <dsp:txXfrm>
        <a:off x="1942587" y="2605354"/>
        <a:ext cx="1288150" cy="951505"/>
      </dsp:txXfrm>
    </dsp:sp>
    <dsp:sp modelId="{1F98337E-1468-4CAD-8066-05F22EFBA85A}">
      <dsp:nvSpPr>
        <dsp:cNvPr id="0" name=""/>
        <dsp:cNvSpPr/>
      </dsp:nvSpPr>
      <dsp:spPr>
        <a:xfrm>
          <a:off x="1911407" y="3651344"/>
          <a:ext cx="1350510" cy="1013865"/>
        </a:xfrm>
        <a:prstGeom prst="roundRect">
          <a:avLst>
            <a:gd name="adj" fmla="val 105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smtClean="0"/>
            <a:t>Jalon 2: Mémoires et histoire d’un conflit: la guerre d’Algérie</a:t>
          </a:r>
          <a:endParaRPr lang="fr-FR" sz="1300" kern="1200" dirty="0"/>
        </a:p>
      </dsp:txBody>
      <dsp:txXfrm>
        <a:off x="1942587" y="3682524"/>
        <a:ext cx="1288150" cy="951505"/>
      </dsp:txXfrm>
    </dsp:sp>
    <dsp:sp modelId="{3E99C80A-1A2A-4087-A1C0-3DD4BFDDD330}">
      <dsp:nvSpPr>
        <dsp:cNvPr id="0" name=""/>
        <dsp:cNvSpPr/>
      </dsp:nvSpPr>
      <dsp:spPr>
        <a:xfrm>
          <a:off x="3441622" y="2600176"/>
          <a:ext cx="4835697" cy="2080140"/>
        </a:xfrm>
        <a:prstGeom prst="roundRect">
          <a:avLst>
            <a:gd name="adj" fmla="val 105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1174124" numCol="1" spcCol="1270" anchor="t" anchorCtr="0">
          <a:noAutofit/>
        </a:bodyPr>
        <a:lstStyle/>
        <a:p>
          <a:pPr lvl="0" algn="l" defTabSz="1155700">
            <a:lnSpc>
              <a:spcPct val="90000"/>
            </a:lnSpc>
            <a:spcBef>
              <a:spcPct val="0"/>
            </a:spcBef>
            <a:spcAft>
              <a:spcPct val="35000"/>
            </a:spcAft>
          </a:pPr>
          <a:r>
            <a:rPr lang="fr-FR" sz="2600" kern="1200" dirty="0" smtClean="0"/>
            <a:t>Axe 2, Histoire, mémoire et justice </a:t>
          </a:r>
          <a:endParaRPr lang="fr-FR" sz="2600" kern="1200" dirty="0"/>
        </a:p>
      </dsp:txBody>
      <dsp:txXfrm>
        <a:off x="3505593" y="2664147"/>
        <a:ext cx="4707755" cy="1952198"/>
      </dsp:txXfrm>
    </dsp:sp>
    <dsp:sp modelId="{37ABB02A-3532-43B1-80CE-D8E6CED34BFF}">
      <dsp:nvSpPr>
        <dsp:cNvPr id="0" name=""/>
        <dsp:cNvSpPr/>
      </dsp:nvSpPr>
      <dsp:spPr>
        <a:xfrm>
          <a:off x="3562514" y="3536239"/>
          <a:ext cx="4593912" cy="936063"/>
        </a:xfrm>
        <a:prstGeom prst="roundRect">
          <a:avLst>
            <a:gd name="adj" fmla="val 105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Objet conclusif: l’Histoire et les mémoires du génocide des juifs et des tsiganes ( un jalon porte sur le génocide dans la littérature et le cinéma)</a:t>
          </a:r>
          <a:endParaRPr lang="fr-FR" sz="1600" kern="1200" dirty="0"/>
        </a:p>
      </dsp:txBody>
      <dsp:txXfrm>
        <a:off x="3591301" y="3565026"/>
        <a:ext cx="4536338" cy="87848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8655F-7250-4738-852D-8D9EDAFCF321}">
      <dsp:nvSpPr>
        <dsp:cNvPr id="0" name=""/>
        <dsp:cNvSpPr/>
      </dsp:nvSpPr>
      <dsp:spPr>
        <a:xfrm>
          <a:off x="773376" y="5528"/>
          <a:ext cx="2150523" cy="1605320"/>
        </a:xfrm>
        <a:prstGeom prst="round2SameRect">
          <a:avLst>
            <a:gd name="adj1" fmla="val 8000"/>
            <a:gd name="adj2" fmla="val 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Les causes de la 1ere GM: débat historique </a:t>
          </a:r>
          <a:endParaRPr lang="fr-FR" sz="2200" kern="1200" dirty="0"/>
        </a:p>
      </dsp:txBody>
      <dsp:txXfrm>
        <a:off x="810991" y="43143"/>
        <a:ext cx="2075293" cy="1567705"/>
      </dsp:txXfrm>
    </dsp:sp>
    <dsp:sp modelId="{0D2E6057-33EE-4A3C-B0C5-CB5FD00D6FFB}">
      <dsp:nvSpPr>
        <dsp:cNvPr id="0" name=""/>
        <dsp:cNvSpPr/>
      </dsp:nvSpPr>
      <dsp:spPr>
        <a:xfrm>
          <a:off x="773376" y="1610849"/>
          <a:ext cx="2150523" cy="690287"/>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l" defTabSz="533400">
            <a:lnSpc>
              <a:spcPct val="90000"/>
            </a:lnSpc>
            <a:spcBef>
              <a:spcPct val="0"/>
            </a:spcBef>
            <a:spcAft>
              <a:spcPct val="35000"/>
            </a:spcAft>
          </a:pPr>
          <a:r>
            <a:rPr lang="fr-FR" sz="1200" kern="1200" dirty="0" smtClean="0"/>
            <a:t>Putain de guerre </a:t>
          </a:r>
          <a:r>
            <a:rPr lang="fr-FR" sz="1200" kern="1200" dirty="0" err="1" smtClean="0"/>
            <a:t>Tardi</a:t>
          </a:r>
          <a:r>
            <a:rPr lang="fr-FR" sz="1200" kern="1200" dirty="0" smtClean="0"/>
            <a:t> </a:t>
          </a:r>
          <a:endParaRPr lang="fr-FR" sz="1200" kern="1200" dirty="0"/>
        </a:p>
      </dsp:txBody>
      <dsp:txXfrm>
        <a:off x="773376" y="1610849"/>
        <a:ext cx="1514453" cy="690287"/>
      </dsp:txXfrm>
    </dsp:sp>
    <dsp:sp modelId="{5A613BAE-F746-42BC-A108-81D3B8330DE7}">
      <dsp:nvSpPr>
        <dsp:cNvPr id="0" name=""/>
        <dsp:cNvSpPr/>
      </dsp:nvSpPr>
      <dsp:spPr>
        <a:xfrm>
          <a:off x="2360177" y="1711049"/>
          <a:ext cx="729658" cy="7715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29ADC70-03AC-49FB-989D-C14FAF6AF561}">
      <dsp:nvSpPr>
        <dsp:cNvPr id="0" name=""/>
        <dsp:cNvSpPr/>
      </dsp:nvSpPr>
      <dsp:spPr>
        <a:xfrm>
          <a:off x="3276308" y="10251"/>
          <a:ext cx="2150523" cy="1605320"/>
        </a:xfrm>
        <a:prstGeom prst="round2SameRect">
          <a:avLst>
            <a:gd name="adj1" fmla="val 8000"/>
            <a:gd name="adj2" fmla="val 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Mémoires et histoire d’un conflit </a:t>
          </a:r>
          <a:endParaRPr lang="fr-FR" sz="2200" kern="1200" dirty="0"/>
        </a:p>
      </dsp:txBody>
      <dsp:txXfrm>
        <a:off x="3313923" y="47866"/>
        <a:ext cx="2075293" cy="1567705"/>
      </dsp:txXfrm>
    </dsp:sp>
    <dsp:sp modelId="{2B49A51B-9B39-4081-ACD2-ABE1379FF421}">
      <dsp:nvSpPr>
        <dsp:cNvPr id="0" name=""/>
        <dsp:cNvSpPr/>
      </dsp:nvSpPr>
      <dsp:spPr>
        <a:xfrm>
          <a:off x="3276308" y="1615572"/>
          <a:ext cx="2150523" cy="690287"/>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l" defTabSz="533400">
            <a:lnSpc>
              <a:spcPct val="90000"/>
            </a:lnSpc>
            <a:spcBef>
              <a:spcPct val="0"/>
            </a:spcBef>
            <a:spcAft>
              <a:spcPct val="35000"/>
            </a:spcAft>
          </a:pPr>
          <a:r>
            <a:rPr lang="fr-FR" sz="1200" kern="1200" dirty="0" smtClean="0"/>
            <a:t>Algériennes </a:t>
          </a:r>
          <a:r>
            <a:rPr lang="fr-FR" sz="1200" kern="1200" dirty="0" err="1" smtClean="0"/>
            <a:t>Meralli</a:t>
          </a:r>
          <a:r>
            <a:rPr lang="fr-FR" sz="1200" kern="1200" dirty="0" smtClean="0"/>
            <a:t> / </a:t>
          </a:r>
          <a:r>
            <a:rPr lang="fr-FR" sz="1200" kern="1200" dirty="0" err="1" smtClean="0"/>
            <a:t>Deloupy</a:t>
          </a:r>
          <a:endParaRPr lang="fr-FR" sz="1200" kern="1200" dirty="0"/>
        </a:p>
      </dsp:txBody>
      <dsp:txXfrm>
        <a:off x="3276308" y="1615572"/>
        <a:ext cx="1514453" cy="690287"/>
      </dsp:txXfrm>
    </dsp:sp>
    <dsp:sp modelId="{6542127A-5168-4B5D-8E12-8415ADC01E61}">
      <dsp:nvSpPr>
        <dsp:cNvPr id="0" name=""/>
        <dsp:cNvSpPr/>
      </dsp:nvSpPr>
      <dsp:spPr>
        <a:xfrm>
          <a:off x="4851596" y="1725218"/>
          <a:ext cx="752683" cy="75268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7695A45-2237-477D-8BFE-CDE22B126653}">
      <dsp:nvSpPr>
        <dsp:cNvPr id="0" name=""/>
        <dsp:cNvSpPr/>
      </dsp:nvSpPr>
      <dsp:spPr>
        <a:xfrm>
          <a:off x="5790752" y="10251"/>
          <a:ext cx="2580886" cy="1605320"/>
        </a:xfrm>
        <a:prstGeom prst="round2SameRect">
          <a:avLst>
            <a:gd name="adj1" fmla="val 8000"/>
            <a:gd name="adj2" fmla="val 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Les tribunaux </a:t>
          </a:r>
          <a:r>
            <a:rPr lang="fr-FR" sz="2200" kern="1200" dirty="0" err="1" smtClean="0"/>
            <a:t>gacaca</a:t>
          </a:r>
          <a:r>
            <a:rPr lang="fr-FR" sz="2200" kern="1200" dirty="0" smtClean="0"/>
            <a:t> face au génocide des tutsis</a:t>
          </a:r>
          <a:endParaRPr lang="fr-FR" sz="2200" kern="1200" dirty="0"/>
        </a:p>
      </dsp:txBody>
      <dsp:txXfrm>
        <a:off x="5828367" y="47866"/>
        <a:ext cx="2505656" cy="1567705"/>
      </dsp:txXfrm>
    </dsp:sp>
    <dsp:sp modelId="{40AF909B-A245-4263-8489-E055C3BF0210}">
      <dsp:nvSpPr>
        <dsp:cNvPr id="0" name=""/>
        <dsp:cNvSpPr/>
      </dsp:nvSpPr>
      <dsp:spPr>
        <a:xfrm>
          <a:off x="5863730" y="1473159"/>
          <a:ext cx="2434930" cy="975114"/>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l" defTabSz="533400">
            <a:lnSpc>
              <a:spcPct val="90000"/>
            </a:lnSpc>
            <a:spcBef>
              <a:spcPct val="0"/>
            </a:spcBef>
            <a:spcAft>
              <a:spcPct val="35000"/>
            </a:spcAft>
          </a:pPr>
          <a:r>
            <a:rPr lang="fr-FR" sz="1200" kern="1200" dirty="0" smtClean="0"/>
            <a:t>Full Stop de F </a:t>
          </a:r>
          <a:r>
            <a:rPr lang="fr-FR" sz="1200" kern="1200" dirty="0" err="1" smtClean="0"/>
            <a:t>Debomy</a:t>
          </a:r>
          <a:r>
            <a:rPr lang="fr-FR" sz="1200" kern="1200" dirty="0" smtClean="0"/>
            <a:t> et E Prost Ou fantaisie des Dieux  d’Hippolyte et P de St Exupéry </a:t>
          </a:r>
        </a:p>
        <a:p>
          <a:pPr lvl="0" algn="l" defTabSz="533400">
            <a:lnSpc>
              <a:spcPct val="90000"/>
            </a:lnSpc>
            <a:spcBef>
              <a:spcPct val="0"/>
            </a:spcBef>
            <a:spcAft>
              <a:spcPct val="35000"/>
            </a:spcAft>
          </a:pPr>
          <a:endParaRPr lang="fr-FR" sz="1200" kern="1200" dirty="0"/>
        </a:p>
      </dsp:txBody>
      <dsp:txXfrm>
        <a:off x="5863730" y="1473159"/>
        <a:ext cx="1714739" cy="975114"/>
      </dsp:txXfrm>
    </dsp:sp>
    <dsp:sp modelId="{D522C642-FE5E-4B33-8538-0D297E79772A}">
      <dsp:nvSpPr>
        <dsp:cNvPr id="0" name=""/>
        <dsp:cNvSpPr/>
      </dsp:nvSpPr>
      <dsp:spPr>
        <a:xfrm>
          <a:off x="7581222" y="1725218"/>
          <a:ext cx="752683" cy="75268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6F256A8-0019-4BE0-B73F-27CCD984758B}">
      <dsp:nvSpPr>
        <dsp:cNvPr id="0" name=""/>
        <dsp:cNvSpPr/>
      </dsp:nvSpPr>
      <dsp:spPr>
        <a:xfrm>
          <a:off x="3408522" y="2855413"/>
          <a:ext cx="2150523" cy="1605320"/>
        </a:xfrm>
        <a:prstGeom prst="round2SameRect">
          <a:avLst>
            <a:gd name="adj1" fmla="val 8000"/>
            <a:gd name="adj2" fmla="val 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Histoire et Mémoires du génocide des Juifs et des tsiganes </a:t>
          </a:r>
          <a:endParaRPr lang="fr-FR" sz="2200" kern="1200" dirty="0"/>
        </a:p>
      </dsp:txBody>
      <dsp:txXfrm>
        <a:off x="3446137" y="2893028"/>
        <a:ext cx="2075293" cy="1567705"/>
      </dsp:txXfrm>
    </dsp:sp>
    <dsp:sp modelId="{BB9C0FCE-62C0-4007-B0DF-CA64EEB982ED}">
      <dsp:nvSpPr>
        <dsp:cNvPr id="0" name=""/>
        <dsp:cNvSpPr/>
      </dsp:nvSpPr>
      <dsp:spPr>
        <a:xfrm>
          <a:off x="3408522" y="4460734"/>
          <a:ext cx="2150523" cy="690287"/>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l" defTabSz="533400">
            <a:lnSpc>
              <a:spcPct val="90000"/>
            </a:lnSpc>
            <a:spcBef>
              <a:spcPct val="0"/>
            </a:spcBef>
            <a:spcAft>
              <a:spcPct val="35000"/>
            </a:spcAft>
          </a:pPr>
          <a:r>
            <a:rPr lang="fr-FR" sz="1200" kern="1200" dirty="0" err="1" smtClean="0"/>
            <a:t>Maus</a:t>
          </a:r>
          <a:r>
            <a:rPr lang="fr-FR" sz="1200" kern="1200" dirty="0" smtClean="0"/>
            <a:t> de </a:t>
          </a:r>
          <a:r>
            <a:rPr lang="fr-FR" sz="1200" kern="1200" dirty="0" err="1" smtClean="0"/>
            <a:t>Spiegelman</a:t>
          </a:r>
          <a:endParaRPr lang="fr-FR" sz="1200" kern="1200" dirty="0"/>
        </a:p>
      </dsp:txBody>
      <dsp:txXfrm>
        <a:off x="3408522" y="4460734"/>
        <a:ext cx="1514453" cy="690287"/>
      </dsp:txXfrm>
    </dsp:sp>
    <dsp:sp modelId="{F61C7D97-CDB1-4633-B040-73F41CE4D0F9}">
      <dsp:nvSpPr>
        <dsp:cNvPr id="0" name=""/>
        <dsp:cNvSpPr/>
      </dsp:nvSpPr>
      <dsp:spPr>
        <a:xfrm>
          <a:off x="4983810" y="4570379"/>
          <a:ext cx="752683" cy="75268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7000" b="-27000"/>
          </a:stretch>
        </a:blip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B3C0F-A5F0-4087-9A5B-0D401F754EF8}">
      <dsp:nvSpPr>
        <dsp:cNvPr id="0" name=""/>
        <dsp:cNvSpPr/>
      </dsp:nvSpPr>
      <dsp:spPr>
        <a:xfrm>
          <a:off x="3238945" y="2820040"/>
          <a:ext cx="2307085" cy="230708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r-FR" sz="1700" kern="1200" dirty="0" smtClean="0"/>
            <a:t>Mémoires  de la guerre d’Algérie = hétérogènes avec des expériences de guerre diverses </a:t>
          </a:r>
          <a:endParaRPr lang="fr-FR" sz="1700" kern="1200" dirty="0"/>
        </a:p>
      </dsp:txBody>
      <dsp:txXfrm>
        <a:off x="3576810" y="3157905"/>
        <a:ext cx="1631355" cy="1631355"/>
      </dsp:txXfrm>
    </dsp:sp>
    <dsp:sp modelId="{4CE2676E-9996-4B72-9DFB-8869B62A9CE2}">
      <dsp:nvSpPr>
        <dsp:cNvPr id="0" name=""/>
        <dsp:cNvSpPr/>
      </dsp:nvSpPr>
      <dsp:spPr>
        <a:xfrm rot="10800000">
          <a:off x="894923" y="3644823"/>
          <a:ext cx="2215100" cy="6575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9879EC-17CA-4C4D-8FA5-A14F97C3F205}">
      <dsp:nvSpPr>
        <dsp:cNvPr id="0" name=""/>
        <dsp:cNvSpPr/>
      </dsp:nvSpPr>
      <dsp:spPr>
        <a:xfrm>
          <a:off x="87443" y="3327599"/>
          <a:ext cx="1614959" cy="129196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fr-FR" sz="1500" kern="1200" dirty="0" smtClean="0"/>
            <a:t>Mémoire des anciens combattants ( appelés, engagés…)</a:t>
          </a:r>
          <a:endParaRPr lang="fr-FR" sz="1500" kern="1200" dirty="0"/>
        </a:p>
      </dsp:txBody>
      <dsp:txXfrm>
        <a:off x="125283" y="3365439"/>
        <a:ext cx="1539279" cy="1216287"/>
      </dsp:txXfrm>
    </dsp:sp>
    <dsp:sp modelId="{5CB99579-30D5-4A54-9821-37179BD2B378}">
      <dsp:nvSpPr>
        <dsp:cNvPr id="0" name=""/>
        <dsp:cNvSpPr/>
      </dsp:nvSpPr>
      <dsp:spPr>
        <a:xfrm rot="12960000">
          <a:off x="1351375" y="2240008"/>
          <a:ext cx="2215100" cy="6575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CFC47E-D378-4E01-925F-494FDB44ED0A}">
      <dsp:nvSpPr>
        <dsp:cNvPr id="0" name=""/>
        <dsp:cNvSpPr/>
      </dsp:nvSpPr>
      <dsp:spPr>
        <a:xfrm>
          <a:off x="755419" y="1271782"/>
          <a:ext cx="1614959" cy="129196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fr-FR" sz="1500" kern="1200" dirty="0" smtClean="0"/>
            <a:t>Mémoire des pieds noirs </a:t>
          </a:r>
          <a:endParaRPr lang="fr-FR" sz="1500" kern="1200" dirty="0"/>
        </a:p>
      </dsp:txBody>
      <dsp:txXfrm>
        <a:off x="793259" y="1309622"/>
        <a:ext cx="1539279" cy="1216287"/>
      </dsp:txXfrm>
    </dsp:sp>
    <dsp:sp modelId="{479485CE-060F-40C9-A183-8EF7AC093224}">
      <dsp:nvSpPr>
        <dsp:cNvPr id="0" name=""/>
        <dsp:cNvSpPr/>
      </dsp:nvSpPr>
      <dsp:spPr>
        <a:xfrm rot="15120000">
          <a:off x="2546382" y="1371784"/>
          <a:ext cx="2215100" cy="6575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B6F260-09B8-4A88-9212-7135BD0FC0E2}">
      <dsp:nvSpPr>
        <dsp:cNvPr id="0" name=""/>
        <dsp:cNvSpPr/>
      </dsp:nvSpPr>
      <dsp:spPr>
        <a:xfrm>
          <a:off x="2504201" y="1218"/>
          <a:ext cx="1614959" cy="129196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fr-FR" sz="1500" kern="1200" dirty="0" smtClean="0"/>
            <a:t>Mémoire des harkis </a:t>
          </a:r>
          <a:endParaRPr lang="fr-FR" sz="1500" kern="1200" dirty="0"/>
        </a:p>
      </dsp:txBody>
      <dsp:txXfrm>
        <a:off x="2542041" y="39058"/>
        <a:ext cx="1539279" cy="1216287"/>
      </dsp:txXfrm>
    </dsp:sp>
    <dsp:sp modelId="{FE8B15B0-8810-4E0A-96FF-6EC83F73E8A0}">
      <dsp:nvSpPr>
        <dsp:cNvPr id="0" name=""/>
        <dsp:cNvSpPr/>
      </dsp:nvSpPr>
      <dsp:spPr>
        <a:xfrm rot="17280000">
          <a:off x="4023492" y="1371784"/>
          <a:ext cx="2215100" cy="6575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4295D2-8681-4C2D-971A-6B2F12EBD727}">
      <dsp:nvSpPr>
        <dsp:cNvPr id="0" name=""/>
        <dsp:cNvSpPr/>
      </dsp:nvSpPr>
      <dsp:spPr>
        <a:xfrm>
          <a:off x="4665814" y="1218"/>
          <a:ext cx="1614959" cy="129196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fr-FR" sz="1500" kern="1200" dirty="0" smtClean="0"/>
            <a:t>Mémoire des militants et combattants du FLN </a:t>
          </a:r>
          <a:endParaRPr lang="fr-FR" sz="1500" kern="1200" dirty="0"/>
        </a:p>
      </dsp:txBody>
      <dsp:txXfrm>
        <a:off x="4703654" y="39058"/>
        <a:ext cx="1539279" cy="1216287"/>
      </dsp:txXfrm>
    </dsp:sp>
    <dsp:sp modelId="{EF0F6310-497A-4B15-9CDB-E7B6A0799AAE}">
      <dsp:nvSpPr>
        <dsp:cNvPr id="0" name=""/>
        <dsp:cNvSpPr/>
      </dsp:nvSpPr>
      <dsp:spPr>
        <a:xfrm rot="19440000">
          <a:off x="5218499" y="2240008"/>
          <a:ext cx="2215100" cy="6575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F86780-BE51-4D84-8FAD-7F782ACC4B72}">
      <dsp:nvSpPr>
        <dsp:cNvPr id="0" name=""/>
        <dsp:cNvSpPr/>
      </dsp:nvSpPr>
      <dsp:spPr>
        <a:xfrm>
          <a:off x="6414596" y="1271782"/>
          <a:ext cx="1614959" cy="129196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fr-FR" sz="1500" kern="1200" dirty="0" smtClean="0"/>
            <a:t>Mémoire des militants/ combattants de l’OAS</a:t>
          </a:r>
          <a:endParaRPr lang="fr-FR" sz="1500" kern="1200" dirty="0"/>
        </a:p>
      </dsp:txBody>
      <dsp:txXfrm>
        <a:off x="6452436" y="1309622"/>
        <a:ext cx="1539279" cy="1216287"/>
      </dsp:txXfrm>
    </dsp:sp>
    <dsp:sp modelId="{19EC7FD3-EA01-4C0B-BA1D-10F32F46A2B7}">
      <dsp:nvSpPr>
        <dsp:cNvPr id="0" name=""/>
        <dsp:cNvSpPr/>
      </dsp:nvSpPr>
      <dsp:spPr>
        <a:xfrm>
          <a:off x="5674952" y="3644823"/>
          <a:ext cx="2215100" cy="6575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B057C0-8922-4B4C-9675-DDB5176E1848}">
      <dsp:nvSpPr>
        <dsp:cNvPr id="0" name=""/>
        <dsp:cNvSpPr/>
      </dsp:nvSpPr>
      <dsp:spPr>
        <a:xfrm>
          <a:off x="7082572" y="3327599"/>
          <a:ext cx="1614959" cy="129196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fr-FR" sz="1500" kern="1200" dirty="0" smtClean="0"/>
            <a:t>Mémoire des victimes  du FLN/ de l’Armée française, de l’OAS</a:t>
          </a:r>
          <a:endParaRPr lang="fr-FR" sz="1500" kern="1200" dirty="0"/>
        </a:p>
      </dsp:txBody>
      <dsp:txXfrm>
        <a:off x="7120412" y="3365439"/>
        <a:ext cx="1539279" cy="1216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5C6BC-31BE-4580-A4CC-F2EB7A66B5DF}">
      <dsp:nvSpPr>
        <dsp:cNvPr id="0" name=""/>
        <dsp:cNvSpPr/>
      </dsp:nvSpPr>
      <dsp:spPr>
        <a:xfrm>
          <a:off x="1453295" y="1075666"/>
          <a:ext cx="2721738" cy="1815399"/>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fr-FR" sz="2300" kern="1200" dirty="0" smtClean="0"/>
            <a:t>Thème 3: un régime, un empire colonial </a:t>
          </a:r>
          <a:endParaRPr lang="fr-FR" sz="2300" kern="1200" dirty="0"/>
        </a:p>
      </dsp:txBody>
      <dsp:txXfrm>
        <a:off x="1888774" y="1075666"/>
        <a:ext cx="2286260" cy="1815399"/>
      </dsp:txXfrm>
    </dsp:sp>
    <dsp:sp modelId="{19C94984-4482-45D0-8641-F831F54C1E66}">
      <dsp:nvSpPr>
        <dsp:cNvPr id="0" name=""/>
        <dsp:cNvSpPr/>
      </dsp:nvSpPr>
      <dsp:spPr>
        <a:xfrm>
          <a:off x="1453295" y="2891066"/>
          <a:ext cx="2721738" cy="1815399"/>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fr-FR" sz="1600" kern="1200" dirty="0" smtClean="0"/>
            <a:t>Un sujet d’étude au choix: Vivre à Alger au début du XX siècle : différentes populations, architecture , urbanisme , toponymie caractéristiques des quartiers  et relations </a:t>
          </a:r>
          <a:endParaRPr lang="fr-FR" sz="1600" kern="1200" dirty="0"/>
        </a:p>
      </dsp:txBody>
      <dsp:txXfrm>
        <a:off x="1888774" y="2891066"/>
        <a:ext cx="2286260" cy="1815399"/>
      </dsp:txXfrm>
    </dsp:sp>
    <dsp:sp modelId="{61199F79-F7CB-4AC3-9FEF-D961C55E69B6}">
      <dsp:nvSpPr>
        <dsp:cNvPr id="0" name=""/>
        <dsp:cNvSpPr/>
      </dsp:nvSpPr>
      <dsp:spPr>
        <a:xfrm>
          <a:off x="1701" y="349869"/>
          <a:ext cx="1814492" cy="181449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fr-FR" sz="2300" kern="1200" dirty="0" smtClean="0"/>
            <a:t>En 1ere </a:t>
          </a:r>
          <a:endParaRPr lang="fr-FR" sz="2300" kern="1200" dirty="0"/>
        </a:p>
      </dsp:txBody>
      <dsp:txXfrm>
        <a:off x="267427" y="615595"/>
        <a:ext cx="1283040" cy="1283040"/>
      </dsp:txXfrm>
    </dsp:sp>
    <dsp:sp modelId="{72ACC8FD-D4CE-4A5A-B9F2-B59BE4BF4B76}">
      <dsp:nvSpPr>
        <dsp:cNvPr id="0" name=""/>
        <dsp:cNvSpPr/>
      </dsp:nvSpPr>
      <dsp:spPr>
        <a:xfrm>
          <a:off x="5989527" y="1075666"/>
          <a:ext cx="2721738" cy="1815399"/>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fr-FR" sz="2300" kern="1200" dirty="0" smtClean="0"/>
            <a:t>Thème 3: la France de 1945à nos jours : une démocratie </a:t>
          </a:r>
          <a:endParaRPr lang="fr-FR" sz="2300" kern="1200" dirty="0"/>
        </a:p>
      </dsp:txBody>
      <dsp:txXfrm>
        <a:off x="6425005" y="1075666"/>
        <a:ext cx="2286260" cy="1815399"/>
      </dsp:txXfrm>
    </dsp:sp>
    <dsp:sp modelId="{58B33181-6DCB-478E-B663-C8019F1C7604}">
      <dsp:nvSpPr>
        <dsp:cNvPr id="0" name=""/>
        <dsp:cNvSpPr/>
      </dsp:nvSpPr>
      <dsp:spPr>
        <a:xfrm>
          <a:off x="5989527" y="2891066"/>
          <a:ext cx="2721738" cy="1815399"/>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just" defTabSz="711200">
            <a:lnSpc>
              <a:spcPct val="90000"/>
            </a:lnSpc>
            <a:spcBef>
              <a:spcPct val="0"/>
            </a:spcBef>
            <a:spcAft>
              <a:spcPct val="35000"/>
            </a:spcAft>
          </a:pPr>
          <a:r>
            <a:rPr lang="fr-FR" sz="1600" kern="1200" dirty="0" smtClean="0"/>
            <a:t>Un sujet d’Etude au choix : la guerre d’Algérie : un sujet qui permet d’évoquer les différentes dimensions de la guerre : statut spécifique de l’Algérie, les attentats, la torture, les accords d’Evain, les conséquences </a:t>
          </a:r>
          <a:endParaRPr lang="fr-FR" sz="1600" kern="1200" dirty="0"/>
        </a:p>
      </dsp:txBody>
      <dsp:txXfrm>
        <a:off x="6425005" y="2891066"/>
        <a:ext cx="2286260" cy="1815399"/>
      </dsp:txXfrm>
    </dsp:sp>
    <dsp:sp modelId="{598CFA6C-EDC0-4A2A-A04F-674EDE671805}">
      <dsp:nvSpPr>
        <dsp:cNvPr id="0" name=""/>
        <dsp:cNvSpPr/>
      </dsp:nvSpPr>
      <dsp:spPr>
        <a:xfrm>
          <a:off x="4537933" y="349869"/>
          <a:ext cx="1814492" cy="181449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fr-FR" sz="2300" kern="1200" dirty="0" smtClean="0"/>
            <a:t>En terminale </a:t>
          </a:r>
          <a:endParaRPr lang="fr-FR" sz="2300" kern="1200" dirty="0"/>
        </a:p>
      </dsp:txBody>
      <dsp:txXfrm>
        <a:off x="4803659" y="615595"/>
        <a:ext cx="1283040" cy="12830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883EE-7FCE-4EE8-9302-0223C8DD4A7C}">
      <dsp:nvSpPr>
        <dsp:cNvPr id="0" name=""/>
        <dsp:cNvSpPr/>
      </dsp:nvSpPr>
      <dsp:spPr>
        <a:xfrm>
          <a:off x="3588" y="935453"/>
          <a:ext cx="2209112" cy="3313668"/>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Une mémoire peu étudiée: «  une moitié oubliée du peuple algérien </a:t>
          </a:r>
          <a:endParaRPr lang="fr-FR" sz="1600" b="1" kern="1200" dirty="0">
            <a:solidFill>
              <a:schemeClr val="tx1"/>
            </a:solidFill>
          </a:endParaRPr>
        </a:p>
      </dsp:txBody>
      <dsp:txXfrm>
        <a:off x="68291" y="1000156"/>
        <a:ext cx="2079706" cy="3184262"/>
      </dsp:txXfrm>
    </dsp:sp>
    <dsp:sp modelId="{4B099B7F-4703-4F15-9812-3A50445CE2BF}">
      <dsp:nvSpPr>
        <dsp:cNvPr id="0" name=""/>
        <dsp:cNvSpPr/>
      </dsp:nvSpPr>
      <dsp:spPr>
        <a:xfrm>
          <a:off x="2433612" y="2318358"/>
          <a:ext cx="468331" cy="547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2433612" y="2427930"/>
        <a:ext cx="327832" cy="328715"/>
      </dsp:txXfrm>
    </dsp:sp>
    <dsp:sp modelId="{DF027F72-5552-413D-AA0F-FAE31774C0D9}">
      <dsp:nvSpPr>
        <dsp:cNvPr id="0" name=""/>
        <dsp:cNvSpPr/>
      </dsp:nvSpPr>
      <dsp:spPr>
        <a:xfrm>
          <a:off x="3096346" y="608709"/>
          <a:ext cx="2592283" cy="396715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Travaux</a:t>
          </a:r>
          <a:r>
            <a:rPr lang="fr-FR" sz="1600" b="1" kern="1200" baseline="0" dirty="0" smtClean="0">
              <a:solidFill>
                <a:schemeClr val="tx1"/>
              </a:solidFill>
            </a:rPr>
            <a:t> de M </a:t>
          </a:r>
          <a:r>
            <a:rPr lang="fr-FR" sz="1600" b="1" kern="1200" baseline="0" dirty="0" err="1" smtClean="0">
              <a:solidFill>
                <a:schemeClr val="tx1"/>
              </a:solidFill>
            </a:rPr>
            <a:t>harbi</a:t>
          </a:r>
          <a:r>
            <a:rPr lang="fr-FR" sz="1600" b="1" kern="1200" baseline="0" dirty="0" smtClean="0">
              <a:solidFill>
                <a:schemeClr val="tx1"/>
              </a:solidFill>
            </a:rPr>
            <a:t> qui souligne que femmes= apport considérable  et que sans elles , luttes armée urbaines différentes + Dictionnaire  biographique  des militants nationalistes algériens de B Stora: seulement 6 femmes mentionnées  </a:t>
          </a:r>
          <a:endParaRPr lang="fr-FR" sz="1600" b="1" kern="1200" dirty="0">
            <a:solidFill>
              <a:schemeClr val="tx1"/>
            </a:solidFill>
          </a:endParaRPr>
        </a:p>
      </dsp:txBody>
      <dsp:txXfrm>
        <a:off x="3172271" y="684634"/>
        <a:ext cx="2440433" cy="3815307"/>
      </dsp:txXfrm>
    </dsp:sp>
    <dsp:sp modelId="{0B83D06C-8061-4AF2-A7C0-40AF021EC2AA}">
      <dsp:nvSpPr>
        <dsp:cNvPr id="0" name=""/>
        <dsp:cNvSpPr/>
      </dsp:nvSpPr>
      <dsp:spPr>
        <a:xfrm rot="117841">
          <a:off x="5860426" y="2374949"/>
          <a:ext cx="364651" cy="547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5860458" y="2482646"/>
        <a:ext cx="255256" cy="328715"/>
      </dsp:txXfrm>
    </dsp:sp>
    <dsp:sp modelId="{71324AA6-1489-4BCE-9FBA-09272BCC1FF0}">
      <dsp:nvSpPr>
        <dsp:cNvPr id="0" name=""/>
        <dsp:cNvSpPr/>
      </dsp:nvSpPr>
      <dsp:spPr>
        <a:xfrm>
          <a:off x="6376246" y="1041358"/>
          <a:ext cx="2209112" cy="3313668"/>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Fin</a:t>
          </a:r>
          <a:r>
            <a:rPr lang="fr-FR" sz="1800" kern="1200" baseline="0" dirty="0" smtClean="0">
              <a:solidFill>
                <a:schemeClr val="tx1"/>
              </a:solidFill>
            </a:rPr>
            <a:t> années 80: travaux consacrés aux femmes : thèse de Djamila </a:t>
          </a:r>
          <a:r>
            <a:rPr lang="fr-FR" sz="1800" kern="1200" baseline="0" dirty="0" err="1" smtClean="0">
              <a:solidFill>
                <a:schemeClr val="tx1"/>
              </a:solidFill>
            </a:rPr>
            <a:t>Amrane</a:t>
          </a:r>
          <a:r>
            <a:rPr lang="fr-FR" sz="1800" kern="1200" baseline="0" dirty="0" smtClean="0">
              <a:solidFill>
                <a:schemeClr val="tx1"/>
              </a:solidFill>
            </a:rPr>
            <a:t> : «  femmes algériennes dans la guerre » 1988</a:t>
          </a:r>
          <a:endParaRPr lang="fr-FR" sz="1800" kern="1200" dirty="0">
            <a:solidFill>
              <a:schemeClr val="tx1"/>
            </a:solidFill>
          </a:endParaRPr>
        </a:p>
      </dsp:txBody>
      <dsp:txXfrm>
        <a:off x="6440949" y="1106061"/>
        <a:ext cx="2079706" cy="318426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C1522-E022-4405-BAFE-0CC4B542BDA0}">
      <dsp:nvSpPr>
        <dsp:cNvPr id="0" name=""/>
        <dsp:cNvSpPr/>
      </dsp:nvSpPr>
      <dsp:spPr>
        <a:xfrm>
          <a:off x="0" y="0"/>
          <a:ext cx="8784976" cy="18146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fr-FR" sz="6500" kern="1200" dirty="0" smtClean="0"/>
            <a:t>Proposition : HGGSP </a:t>
          </a:r>
          <a:endParaRPr lang="fr-FR" sz="6500" kern="1200" dirty="0"/>
        </a:p>
      </dsp:txBody>
      <dsp:txXfrm>
        <a:off x="0" y="0"/>
        <a:ext cx="8784976" cy="1814601"/>
      </dsp:txXfrm>
    </dsp:sp>
    <dsp:sp modelId="{5A315EE7-0007-4F6E-AC1D-6AD07413D9D1}">
      <dsp:nvSpPr>
        <dsp:cNvPr id="0" name=""/>
        <dsp:cNvSpPr/>
      </dsp:nvSpPr>
      <dsp:spPr>
        <a:xfrm>
          <a:off x="4289" y="1814601"/>
          <a:ext cx="2925465" cy="381066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Une Bd qui permet de travailler sur histoire du genre: </a:t>
          </a:r>
          <a:r>
            <a:rPr lang="fr-FR" sz="2000" b="1" kern="1200" dirty="0" smtClean="0"/>
            <a:t>la guerre vue et racontée par les femmes</a:t>
          </a:r>
        </a:p>
        <a:p>
          <a:pPr lvl="0" algn="ctr" defTabSz="889000">
            <a:lnSpc>
              <a:spcPct val="90000"/>
            </a:lnSpc>
            <a:spcBef>
              <a:spcPct val="0"/>
            </a:spcBef>
            <a:spcAft>
              <a:spcPct val="35000"/>
            </a:spcAft>
          </a:pPr>
          <a:r>
            <a:rPr lang="fr-FR" sz="2000" kern="1200" dirty="0" smtClean="0"/>
            <a:t>Comment la guerre a-t-elle été vécue par les  femmes? </a:t>
          </a:r>
          <a:endParaRPr lang="fr-FR" sz="2000" b="1" kern="1200" dirty="0" smtClean="0"/>
        </a:p>
        <a:p>
          <a:pPr lvl="0" algn="ctr" defTabSz="889000">
            <a:lnSpc>
              <a:spcPct val="90000"/>
            </a:lnSpc>
            <a:spcBef>
              <a:spcPct val="0"/>
            </a:spcBef>
            <a:spcAft>
              <a:spcPct val="35000"/>
            </a:spcAft>
          </a:pPr>
          <a:r>
            <a:rPr lang="fr-FR" sz="2000" kern="1200" dirty="0" smtClean="0"/>
            <a:t>Pourquoi les mémoires des femmes sur la guerre d’Algérie se construisent-elles sur un temps plus long  ?  </a:t>
          </a:r>
        </a:p>
      </dsp:txBody>
      <dsp:txXfrm>
        <a:off x="4289" y="1814601"/>
        <a:ext cx="2925465" cy="3810663"/>
      </dsp:txXfrm>
    </dsp:sp>
    <dsp:sp modelId="{C88F035F-FC14-4727-9888-CA1C842EAFD7}">
      <dsp:nvSpPr>
        <dsp:cNvPr id="0" name=""/>
        <dsp:cNvSpPr/>
      </dsp:nvSpPr>
      <dsp:spPr>
        <a:xfrm>
          <a:off x="2929755" y="1814601"/>
          <a:ext cx="2925465" cy="381066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Objectif : retracer le parcours de 5 femmes </a:t>
          </a:r>
        </a:p>
        <a:p>
          <a:pPr lvl="0" algn="ctr" defTabSz="889000">
            <a:lnSpc>
              <a:spcPct val="90000"/>
            </a:lnSpc>
            <a:spcBef>
              <a:spcPct val="0"/>
            </a:spcBef>
            <a:spcAft>
              <a:spcPct val="35000"/>
            </a:spcAft>
          </a:pPr>
          <a:r>
            <a:rPr lang="fr-FR" sz="2000" kern="1200" dirty="0" smtClean="0"/>
            <a:t>Mise en activité :</a:t>
          </a:r>
        </a:p>
        <a:p>
          <a:pPr lvl="0" algn="ctr" defTabSz="889000">
            <a:lnSpc>
              <a:spcPct val="90000"/>
            </a:lnSpc>
            <a:spcBef>
              <a:spcPct val="0"/>
            </a:spcBef>
            <a:spcAft>
              <a:spcPct val="35000"/>
            </a:spcAft>
          </a:pPr>
          <a:r>
            <a:rPr lang="fr-FR" sz="2000" kern="1200" dirty="0" smtClean="0"/>
            <a:t>Travail de groupe : </a:t>
          </a:r>
        </a:p>
        <a:p>
          <a:pPr lvl="0" algn="ctr" defTabSz="889000">
            <a:lnSpc>
              <a:spcPct val="90000"/>
            </a:lnSpc>
            <a:spcBef>
              <a:spcPct val="0"/>
            </a:spcBef>
            <a:spcAft>
              <a:spcPct val="35000"/>
            </a:spcAft>
          </a:pPr>
          <a:r>
            <a:rPr lang="fr-FR" sz="2000" kern="1200" dirty="0" smtClean="0"/>
            <a:t>Réaliser la fiche biographique du personnage  sous forme de capsule audio </a:t>
          </a:r>
          <a:endParaRPr lang="fr-FR" sz="2000" kern="1200" dirty="0"/>
        </a:p>
      </dsp:txBody>
      <dsp:txXfrm>
        <a:off x="2929755" y="1814601"/>
        <a:ext cx="2925465" cy="3810663"/>
      </dsp:txXfrm>
    </dsp:sp>
    <dsp:sp modelId="{885A9BAC-EE25-48A0-A8FC-C9B33063E046}">
      <dsp:nvSpPr>
        <dsp:cNvPr id="0" name=""/>
        <dsp:cNvSpPr/>
      </dsp:nvSpPr>
      <dsp:spPr>
        <a:xfrm>
          <a:off x="5855220" y="1814601"/>
          <a:ext cx="2925465" cy="381066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Restitution</a:t>
          </a:r>
          <a:r>
            <a:rPr lang="fr-FR" sz="2000" kern="1200" baseline="0" dirty="0" smtClean="0"/>
            <a:t> collective : sous forme de tableau ou de frise / mise en perspective: un récit personnel qui s’inscrit dans des perspectives plus historiques </a:t>
          </a:r>
          <a:endParaRPr lang="fr-FR" sz="2000" kern="1200" dirty="0"/>
        </a:p>
      </dsp:txBody>
      <dsp:txXfrm>
        <a:off x="5855220" y="1814601"/>
        <a:ext cx="2925465" cy="3810663"/>
      </dsp:txXfrm>
    </dsp:sp>
    <dsp:sp modelId="{3BD6F422-8A62-438F-8CBE-A8ADB920110B}">
      <dsp:nvSpPr>
        <dsp:cNvPr id="0" name=""/>
        <dsp:cNvSpPr/>
      </dsp:nvSpPr>
      <dsp:spPr>
        <a:xfrm>
          <a:off x="0" y="5625264"/>
          <a:ext cx="8784976" cy="42340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DEDEC-DA50-4545-96D8-00B87635D343}">
      <dsp:nvSpPr>
        <dsp:cNvPr id="0" name=""/>
        <dsp:cNvSpPr/>
      </dsp:nvSpPr>
      <dsp:spPr>
        <a:xfrm>
          <a:off x="3033335" y="-35895"/>
          <a:ext cx="2304253" cy="1266301"/>
        </a:xfrm>
        <a:prstGeom prst="roundRect">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smtClean="0"/>
            <a:t>Lucienne: épouse d’un soldat français qui est partie en Algérie en 1956, qui est confrontée à la violence dans la rue . Un  court séjour  </a:t>
          </a:r>
          <a:endParaRPr lang="fr-FR" sz="1100" kern="1200" dirty="0"/>
        </a:p>
      </dsp:txBody>
      <dsp:txXfrm>
        <a:off x="3095151" y="25921"/>
        <a:ext cx="2180621" cy="1142669"/>
      </dsp:txXfrm>
    </dsp:sp>
    <dsp:sp modelId="{16FF734F-9506-410A-A9C3-75FDDE6DD441}">
      <dsp:nvSpPr>
        <dsp:cNvPr id="0" name=""/>
        <dsp:cNvSpPr/>
      </dsp:nvSpPr>
      <dsp:spPr>
        <a:xfrm>
          <a:off x="1941406" y="597255"/>
          <a:ext cx="4488110" cy="4488110"/>
        </a:xfrm>
        <a:custGeom>
          <a:avLst/>
          <a:gdLst/>
          <a:ahLst/>
          <a:cxnLst/>
          <a:rect l="0" t="0" r="0" b="0"/>
          <a:pathLst>
            <a:path>
              <a:moveTo>
                <a:pt x="3403018" y="322444"/>
              </a:moveTo>
              <a:arcTo wR="2244055" hR="2244055" stAng="18065703" swAng="120386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00E57C-E55B-48A7-A3CA-216D08D51109}">
      <dsp:nvSpPr>
        <dsp:cNvPr id="0" name=""/>
        <dsp:cNvSpPr/>
      </dsp:nvSpPr>
      <dsp:spPr>
        <a:xfrm>
          <a:off x="5153130" y="1440161"/>
          <a:ext cx="2333110" cy="1415397"/>
        </a:xfrm>
        <a:prstGeom prst="roundRect">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smtClean="0"/>
            <a:t>Malika: une combattante  ( infirmière dans le maquis ) , torturée  qui rejoint le gouvernement après la guerre et élue députée  + crée association </a:t>
          </a:r>
          <a:endParaRPr lang="fr-FR" sz="1100" kern="1200" dirty="0"/>
        </a:p>
      </dsp:txBody>
      <dsp:txXfrm>
        <a:off x="5222224" y="1509255"/>
        <a:ext cx="2194922" cy="1277209"/>
      </dsp:txXfrm>
    </dsp:sp>
    <dsp:sp modelId="{D8C5D6F6-D6BE-4601-8646-1A078025CD6A}">
      <dsp:nvSpPr>
        <dsp:cNvPr id="0" name=""/>
        <dsp:cNvSpPr/>
      </dsp:nvSpPr>
      <dsp:spPr>
        <a:xfrm>
          <a:off x="1941406" y="597255"/>
          <a:ext cx="4488110" cy="4488110"/>
        </a:xfrm>
        <a:custGeom>
          <a:avLst/>
          <a:gdLst/>
          <a:ahLst/>
          <a:cxnLst/>
          <a:rect l="0" t="0" r="0" b="0"/>
          <a:pathLst>
            <a:path>
              <a:moveTo>
                <a:pt x="4487945" y="2271284"/>
              </a:moveTo>
              <a:arcTo wR="2244055" hR="2244055" stAng="41714" swAng="197782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AF5614-1352-47BE-99F6-59E063A90AAC}">
      <dsp:nvSpPr>
        <dsp:cNvPr id="0" name=""/>
        <dsp:cNvSpPr/>
      </dsp:nvSpPr>
      <dsp:spPr>
        <a:xfrm>
          <a:off x="4458831" y="4095858"/>
          <a:ext cx="2091306" cy="1121862"/>
        </a:xfrm>
        <a:prstGeom prst="roundRect">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smtClean="0"/>
            <a:t>Djamila: une Algérienne qui manifeste jeune pour égalité de droits , son père est arrêté et torturé  et elle décide de rejoindre la résistance  dans le maquis </a:t>
          </a:r>
          <a:endParaRPr lang="fr-FR" sz="1100" kern="1200" dirty="0"/>
        </a:p>
      </dsp:txBody>
      <dsp:txXfrm>
        <a:off x="4513596" y="4150623"/>
        <a:ext cx="1981776" cy="1012332"/>
      </dsp:txXfrm>
    </dsp:sp>
    <dsp:sp modelId="{6B16D8BD-4FA6-447A-8BB7-99283F88BCCA}">
      <dsp:nvSpPr>
        <dsp:cNvPr id="0" name=""/>
        <dsp:cNvSpPr/>
      </dsp:nvSpPr>
      <dsp:spPr>
        <a:xfrm>
          <a:off x="1941406" y="597255"/>
          <a:ext cx="4488110" cy="4488110"/>
        </a:xfrm>
        <a:custGeom>
          <a:avLst/>
          <a:gdLst/>
          <a:ahLst/>
          <a:cxnLst/>
          <a:rect l="0" t="0" r="0" b="0"/>
          <a:pathLst>
            <a:path>
              <a:moveTo>
                <a:pt x="2510177" y="4472274"/>
              </a:moveTo>
              <a:arcTo wR="2244055" hR="2244055" stAng="4991357" swAng="110100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009200-7E4B-4642-B6E2-006D6CB69131}">
      <dsp:nvSpPr>
        <dsp:cNvPr id="0" name=""/>
        <dsp:cNvSpPr/>
      </dsp:nvSpPr>
      <dsp:spPr>
        <a:xfrm>
          <a:off x="2003468" y="4095858"/>
          <a:ext cx="1725941" cy="1121862"/>
        </a:xfrm>
        <a:prstGeom prst="roundRect">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Bernadette: une pied noire  qui est restée en Algérie </a:t>
          </a:r>
          <a:endParaRPr lang="fr-FR" sz="1100" kern="1200" dirty="0"/>
        </a:p>
      </dsp:txBody>
      <dsp:txXfrm>
        <a:off x="2058233" y="4150623"/>
        <a:ext cx="1616411" cy="1012332"/>
      </dsp:txXfrm>
    </dsp:sp>
    <dsp:sp modelId="{68688D15-E9FF-4960-B2C5-DB7C76F672EC}">
      <dsp:nvSpPr>
        <dsp:cNvPr id="0" name=""/>
        <dsp:cNvSpPr/>
      </dsp:nvSpPr>
      <dsp:spPr>
        <a:xfrm>
          <a:off x="1941406" y="597255"/>
          <a:ext cx="4488110" cy="4488110"/>
        </a:xfrm>
        <a:custGeom>
          <a:avLst/>
          <a:gdLst/>
          <a:ahLst/>
          <a:cxnLst/>
          <a:rect l="0" t="0" r="0" b="0"/>
          <a:pathLst>
            <a:path>
              <a:moveTo>
                <a:pt x="375962" y="3487442"/>
              </a:moveTo>
              <a:arcTo wR="2244055" hR="2244055" stAng="8781156" swAng="204881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CBDBAB-9F71-4A4F-A9A7-1BC20D1B4F93}">
      <dsp:nvSpPr>
        <dsp:cNvPr id="0" name=""/>
        <dsp:cNvSpPr/>
      </dsp:nvSpPr>
      <dsp:spPr>
        <a:xfrm>
          <a:off x="1010703" y="1487402"/>
          <a:ext cx="2081071" cy="1320914"/>
        </a:xfrm>
        <a:prstGeom prst="roundRect">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smtClean="0"/>
            <a:t>Saida: une algérienne qui vit en France : fille de harki ; qui quitte rapidement Algérie  et qui raconta sa vie dans les campements pour harkis </a:t>
          </a:r>
          <a:endParaRPr lang="fr-FR" sz="1100" kern="1200" dirty="0"/>
        </a:p>
      </dsp:txBody>
      <dsp:txXfrm>
        <a:off x="1075185" y="1551884"/>
        <a:ext cx="1952107" cy="1191950"/>
      </dsp:txXfrm>
    </dsp:sp>
    <dsp:sp modelId="{86C56DC5-ACE8-4D2A-9486-36E16DE19874}">
      <dsp:nvSpPr>
        <dsp:cNvPr id="0" name=""/>
        <dsp:cNvSpPr/>
      </dsp:nvSpPr>
      <dsp:spPr>
        <a:xfrm>
          <a:off x="1941406" y="597255"/>
          <a:ext cx="4488110" cy="4488110"/>
        </a:xfrm>
        <a:custGeom>
          <a:avLst/>
          <a:gdLst/>
          <a:ahLst/>
          <a:cxnLst/>
          <a:rect l="0" t="0" r="0" b="0"/>
          <a:pathLst>
            <a:path>
              <a:moveTo>
                <a:pt x="459621" y="883327"/>
              </a:moveTo>
              <a:arcTo wR="2244055" hR="2244055" stAng="13039650" swAng="129374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B7F6C-C938-460A-8D7E-EA946F7853DD}">
      <dsp:nvSpPr>
        <dsp:cNvPr id="0" name=""/>
        <dsp:cNvSpPr/>
      </dsp:nvSpPr>
      <dsp:spPr>
        <a:xfrm>
          <a:off x="0" y="514179"/>
          <a:ext cx="8856984" cy="1171642"/>
        </a:xfrm>
        <a:prstGeom prst="rightArrow">
          <a:avLst>
            <a:gd name="adj1" fmla="val 50000"/>
            <a:gd name="adj2" fmla="val 5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204774" numCol="1" spcCol="1270" anchor="ctr" anchorCtr="0">
          <a:noAutofit/>
        </a:bodyPr>
        <a:lstStyle/>
        <a:p>
          <a:pPr lvl="0" algn="l" defTabSz="755650">
            <a:lnSpc>
              <a:spcPct val="90000"/>
            </a:lnSpc>
            <a:spcBef>
              <a:spcPct val="0"/>
            </a:spcBef>
            <a:spcAft>
              <a:spcPct val="35000"/>
            </a:spcAft>
          </a:pPr>
          <a:r>
            <a:rPr lang="fr-FR" sz="1700" kern="1200" dirty="0" smtClean="0"/>
            <a:t>Une jeunesse en Algérie ( p 16 à 21) </a:t>
          </a:r>
          <a:endParaRPr lang="fr-FR" sz="1700" kern="1200" dirty="0"/>
        </a:p>
      </dsp:txBody>
      <dsp:txXfrm>
        <a:off x="0" y="807090"/>
        <a:ext cx="8564074" cy="585821"/>
      </dsp:txXfrm>
    </dsp:sp>
    <dsp:sp modelId="{CFE211FF-6C53-40EF-A260-BF8A8BC0F76D}">
      <dsp:nvSpPr>
        <dsp:cNvPr id="0" name=""/>
        <dsp:cNvSpPr/>
      </dsp:nvSpPr>
      <dsp:spPr>
        <a:xfrm>
          <a:off x="0" y="1449753"/>
          <a:ext cx="2727951" cy="2484849"/>
        </a:xfrm>
        <a:prstGeom prst="re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fr-FR" sz="1300" kern="1200" dirty="0" smtClean="0"/>
            <a:t>Vit dans un village épargné par la guerre , entre femmes </a:t>
          </a:r>
        </a:p>
        <a:p>
          <a:pPr lvl="0" algn="l" defTabSz="577850">
            <a:lnSpc>
              <a:spcPct val="90000"/>
            </a:lnSpc>
            <a:spcBef>
              <a:spcPct val="0"/>
            </a:spcBef>
            <a:spcAft>
              <a:spcPct val="35000"/>
            </a:spcAft>
          </a:pPr>
          <a:r>
            <a:rPr lang="fr-FR" sz="1300" kern="1200" dirty="0" smtClean="0"/>
            <a:t>Son père  dans un 1</a:t>
          </a:r>
          <a:r>
            <a:rPr lang="fr-FR" sz="1300" kern="1200" baseline="30000" dirty="0" smtClean="0"/>
            <a:t>er</a:t>
          </a:r>
          <a:r>
            <a:rPr lang="fr-FR" sz="1300" kern="1200" dirty="0" smtClean="0"/>
            <a:t> temps rejoint le maquis avec ses deux frères. Puis décide de s’engager dans l’armée française après avoir été témoin de la violence entre groupes armés indépendantistes rivaux </a:t>
          </a:r>
        </a:p>
        <a:p>
          <a:pPr lvl="0" algn="l" defTabSz="577850">
            <a:lnSpc>
              <a:spcPct val="90000"/>
            </a:lnSpc>
            <a:spcBef>
              <a:spcPct val="0"/>
            </a:spcBef>
            <a:spcAft>
              <a:spcPct val="35000"/>
            </a:spcAft>
          </a:pPr>
          <a:r>
            <a:rPr lang="fr-FR" sz="1300" kern="1200" dirty="0" smtClean="0"/>
            <a:t>A la fin de la guerre , son père demande à ce que  sa famille soit rapatriée car considéré comme un traitre </a:t>
          </a:r>
          <a:endParaRPr lang="fr-FR" sz="1300" kern="1200" dirty="0"/>
        </a:p>
      </dsp:txBody>
      <dsp:txXfrm>
        <a:off x="0" y="1449753"/>
        <a:ext cx="2727951" cy="2484849"/>
      </dsp:txXfrm>
    </dsp:sp>
    <dsp:sp modelId="{36F23910-743C-4580-9503-F85C1D2C931E}">
      <dsp:nvSpPr>
        <dsp:cNvPr id="0" name=""/>
        <dsp:cNvSpPr/>
      </dsp:nvSpPr>
      <dsp:spPr>
        <a:xfrm>
          <a:off x="2727951" y="885014"/>
          <a:ext cx="6129032" cy="1289914"/>
        </a:xfrm>
        <a:prstGeom prst="rightArrow">
          <a:avLst>
            <a:gd name="adj1" fmla="val 50000"/>
            <a:gd name="adj2" fmla="val 5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204774" numCol="1" spcCol="1270" anchor="ctr" anchorCtr="0">
          <a:noAutofit/>
        </a:bodyPr>
        <a:lstStyle/>
        <a:p>
          <a:pPr lvl="0" algn="l" defTabSz="755650">
            <a:lnSpc>
              <a:spcPct val="90000"/>
            </a:lnSpc>
            <a:spcBef>
              <a:spcPct val="0"/>
            </a:spcBef>
            <a:spcAft>
              <a:spcPct val="35000"/>
            </a:spcAft>
          </a:pPr>
          <a:r>
            <a:rPr lang="fr-FR" sz="1700" kern="1200" dirty="0" smtClean="0"/>
            <a:t>Départ pour la France ( 22 à 24 ) </a:t>
          </a:r>
          <a:endParaRPr lang="fr-FR" sz="1700" kern="1200" dirty="0"/>
        </a:p>
      </dsp:txBody>
      <dsp:txXfrm>
        <a:off x="2727951" y="1207493"/>
        <a:ext cx="5806554" cy="644957"/>
      </dsp:txXfrm>
    </dsp:sp>
    <dsp:sp modelId="{E40E50D8-387D-4130-8A2F-92D5CD4FB493}">
      <dsp:nvSpPr>
        <dsp:cNvPr id="0" name=""/>
        <dsp:cNvSpPr/>
      </dsp:nvSpPr>
      <dsp:spPr>
        <a:xfrm>
          <a:off x="2727951" y="1879724"/>
          <a:ext cx="2727951" cy="2484849"/>
        </a:xfrm>
        <a:prstGeom prst="re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fr-FR" sz="1300" kern="1200" dirty="0" smtClean="0"/>
            <a:t>Pris pour cibles par la population </a:t>
          </a:r>
        </a:p>
        <a:p>
          <a:pPr lvl="0" algn="l" defTabSz="577850">
            <a:lnSpc>
              <a:spcPct val="90000"/>
            </a:lnSpc>
            <a:spcBef>
              <a:spcPct val="0"/>
            </a:spcBef>
            <a:spcAft>
              <a:spcPct val="35000"/>
            </a:spcAft>
          </a:pPr>
          <a:r>
            <a:rPr lang="fr-FR" sz="1300" kern="1200" dirty="0" smtClean="0"/>
            <a:t>Embarquement au port d’Alger </a:t>
          </a:r>
          <a:endParaRPr lang="fr-FR" sz="1300" kern="1200" dirty="0"/>
        </a:p>
      </dsp:txBody>
      <dsp:txXfrm>
        <a:off x="2727951" y="1879724"/>
        <a:ext cx="2727951" cy="2484849"/>
      </dsp:txXfrm>
    </dsp:sp>
    <dsp:sp modelId="{D1C95CDC-7BCD-44E1-92DB-25913978713E}">
      <dsp:nvSpPr>
        <dsp:cNvPr id="0" name=""/>
        <dsp:cNvSpPr/>
      </dsp:nvSpPr>
      <dsp:spPr>
        <a:xfrm>
          <a:off x="5455902" y="1314986"/>
          <a:ext cx="3401081" cy="1289914"/>
        </a:xfrm>
        <a:prstGeom prst="rightArrow">
          <a:avLst>
            <a:gd name="adj1" fmla="val 50000"/>
            <a:gd name="adj2" fmla="val 5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204774" numCol="1" spcCol="1270" anchor="ctr" anchorCtr="0">
          <a:noAutofit/>
        </a:bodyPr>
        <a:lstStyle/>
        <a:p>
          <a:pPr lvl="0" algn="l" defTabSz="755650">
            <a:lnSpc>
              <a:spcPct val="90000"/>
            </a:lnSpc>
            <a:spcBef>
              <a:spcPct val="0"/>
            </a:spcBef>
            <a:spcAft>
              <a:spcPct val="35000"/>
            </a:spcAft>
          </a:pPr>
          <a:r>
            <a:rPr lang="fr-FR" sz="1700" kern="1200" dirty="0" smtClean="0"/>
            <a:t>Arrivée en France ( 25 à 28) </a:t>
          </a:r>
          <a:endParaRPr lang="fr-FR" sz="1700" kern="1200" dirty="0"/>
        </a:p>
      </dsp:txBody>
      <dsp:txXfrm>
        <a:off x="5455902" y="1637465"/>
        <a:ext cx="3078603" cy="644957"/>
      </dsp:txXfrm>
    </dsp:sp>
    <dsp:sp modelId="{AF361D48-4F02-432A-B837-0DD157AC3DF0}">
      <dsp:nvSpPr>
        <dsp:cNvPr id="0" name=""/>
        <dsp:cNvSpPr/>
      </dsp:nvSpPr>
      <dsp:spPr>
        <a:xfrm>
          <a:off x="5455902" y="2309696"/>
          <a:ext cx="2727951" cy="2448484"/>
        </a:xfrm>
        <a:prstGeom prst="re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fr-FR" sz="1300" kern="1200" dirty="0" smtClean="0"/>
            <a:t>Se retrouve avec sa famille dans un camp  sous une tente ( manque d’hygiène/ froid/ faim) mais entraide entre femmes</a:t>
          </a:r>
        </a:p>
        <a:p>
          <a:pPr lvl="0" algn="l" defTabSz="577850">
            <a:lnSpc>
              <a:spcPct val="90000"/>
            </a:lnSpc>
            <a:spcBef>
              <a:spcPct val="0"/>
            </a:spcBef>
            <a:spcAft>
              <a:spcPct val="35000"/>
            </a:spcAft>
          </a:pPr>
          <a:r>
            <a:rPr lang="fr-FR" sz="1300" kern="1200" dirty="0" smtClean="0"/>
            <a:t>Aide d’une religieuse de la </a:t>
          </a:r>
          <a:r>
            <a:rPr lang="fr-FR" sz="1300" kern="1200" dirty="0" err="1" smtClean="0"/>
            <a:t>Cimade</a:t>
          </a:r>
          <a:r>
            <a:rPr lang="fr-FR" sz="1300" kern="1200" dirty="0" smtClean="0"/>
            <a:t>  qui lui donne cours de français / de bonne tenue et de tricot) </a:t>
          </a:r>
        </a:p>
        <a:p>
          <a:pPr lvl="0" algn="l" defTabSz="577850">
            <a:lnSpc>
              <a:spcPct val="90000"/>
            </a:lnSpc>
            <a:spcBef>
              <a:spcPct val="0"/>
            </a:spcBef>
            <a:spcAft>
              <a:spcPct val="35000"/>
            </a:spcAft>
          </a:pPr>
          <a:r>
            <a:rPr lang="fr-FR" sz="1300" kern="1200" dirty="0" smtClean="0"/>
            <a:t>Déplacement dans un autre camp à Bourg </a:t>
          </a:r>
          <a:r>
            <a:rPr lang="fr-FR" sz="1300" kern="1200" dirty="0" err="1" smtClean="0"/>
            <a:t>Lastic</a:t>
          </a:r>
          <a:r>
            <a:rPr lang="fr-FR" sz="1300" kern="1200" dirty="0" smtClean="0"/>
            <a:t>  ( Puy de Dôme) et apprend à vivre en étant considérée comme traitre </a:t>
          </a:r>
        </a:p>
        <a:p>
          <a:pPr lvl="0" algn="l" defTabSz="577850">
            <a:lnSpc>
              <a:spcPct val="90000"/>
            </a:lnSpc>
            <a:spcBef>
              <a:spcPct val="0"/>
            </a:spcBef>
            <a:spcAft>
              <a:spcPct val="35000"/>
            </a:spcAft>
          </a:pPr>
          <a:r>
            <a:rPr lang="fr-FR" sz="1300" kern="1200" dirty="0" smtClean="0"/>
            <a:t>Vit dans HLM </a:t>
          </a:r>
          <a:endParaRPr lang="fr-FR" sz="1300" kern="1200" dirty="0"/>
        </a:p>
      </dsp:txBody>
      <dsp:txXfrm>
        <a:off x="5455902" y="2309696"/>
        <a:ext cx="2727951" cy="244848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302EA-C6EE-4AA7-89A8-93B17F31AAFB}">
      <dsp:nvSpPr>
        <dsp:cNvPr id="0" name=""/>
        <dsp:cNvSpPr/>
      </dsp:nvSpPr>
      <dsp:spPr>
        <a:xfrm rot="5400000">
          <a:off x="-268321" y="269520"/>
          <a:ext cx="1788809" cy="1252166"/>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 début de son Engagement </a:t>
          </a:r>
          <a:endParaRPr lang="fr-FR" sz="1600" kern="1200" dirty="0"/>
        </a:p>
      </dsp:txBody>
      <dsp:txXfrm rot="-5400000">
        <a:off x="1" y="627281"/>
        <a:ext cx="1252166" cy="536643"/>
      </dsp:txXfrm>
    </dsp:sp>
    <dsp:sp modelId="{2FD3E13E-062D-44F0-8208-035C1DD1BEEF}">
      <dsp:nvSpPr>
        <dsp:cNvPr id="0" name=""/>
        <dsp:cNvSpPr/>
      </dsp:nvSpPr>
      <dsp:spPr>
        <a:xfrm rot="5400000">
          <a:off x="3584944" y="-2331579"/>
          <a:ext cx="1162725" cy="5828281"/>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t>Souhaite obtenir les mêmes droits que les français </a:t>
          </a:r>
          <a:endParaRPr lang="fr-FR" sz="1300" kern="1200" dirty="0"/>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smtClean="0"/>
            <a:t>Pose bombe dans café à Alger: participe à la lutte pour indépendance  </a:t>
          </a:r>
          <a:endParaRPr lang="fr-FR" sz="1300" kern="1200" dirty="0"/>
        </a:p>
      </dsp:txBody>
      <dsp:txXfrm rot="-5400000">
        <a:off x="1252166" y="57959"/>
        <a:ext cx="5771521" cy="1049205"/>
      </dsp:txXfrm>
    </dsp:sp>
    <dsp:sp modelId="{FE5B420D-F1F9-4470-B8E6-780D707CFE17}">
      <dsp:nvSpPr>
        <dsp:cNvPr id="0" name=""/>
        <dsp:cNvSpPr/>
      </dsp:nvSpPr>
      <dsp:spPr>
        <a:xfrm rot="5400000">
          <a:off x="-268321" y="1866080"/>
          <a:ext cx="1788809" cy="1252166"/>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Rejoint le maquis </a:t>
          </a:r>
          <a:endParaRPr lang="fr-FR" sz="1600" kern="1200" dirty="0"/>
        </a:p>
      </dsp:txBody>
      <dsp:txXfrm rot="-5400000">
        <a:off x="1" y="2223841"/>
        <a:ext cx="1252166" cy="536643"/>
      </dsp:txXfrm>
    </dsp:sp>
    <dsp:sp modelId="{F44D3143-5C7B-493B-9664-E1CF4AF1911E}">
      <dsp:nvSpPr>
        <dsp:cNvPr id="0" name=""/>
        <dsp:cNvSpPr/>
      </dsp:nvSpPr>
      <dsp:spPr>
        <a:xfrm rot="5400000">
          <a:off x="3584944" y="-735018"/>
          <a:ext cx="1162725" cy="5828281"/>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t>Infirmière ( apporte soins et soutien populations rurales </a:t>
          </a:r>
          <a:r>
            <a:rPr lang="fr-FR" sz="1300" kern="1200" dirty="0" smtClean="0"/>
            <a:t>) décrit la violence dans les campagnes  </a:t>
          </a:r>
          <a:r>
            <a:rPr lang="fr-FR" sz="1300" kern="1200" dirty="0" smtClean="0"/>
            <a:t>mais prend parole dans les décisions militaires </a:t>
          </a:r>
          <a:endParaRPr lang="fr-FR" sz="1300" kern="1200" dirty="0"/>
        </a:p>
        <a:p>
          <a:pPr marL="114300" lvl="1" indent="-114300" algn="l" defTabSz="577850">
            <a:lnSpc>
              <a:spcPct val="90000"/>
            </a:lnSpc>
            <a:spcBef>
              <a:spcPct val="0"/>
            </a:spcBef>
            <a:spcAft>
              <a:spcPct val="15000"/>
            </a:spcAft>
            <a:buChar char="••"/>
          </a:pPr>
          <a:r>
            <a:rPr lang="fr-FR" sz="1300" kern="1200" dirty="0" smtClean="0"/>
            <a:t>Prise dans un guet apens : arrêtée et </a:t>
          </a:r>
          <a:r>
            <a:rPr lang="fr-FR" sz="1300" kern="1200" dirty="0" smtClean="0"/>
            <a:t>torturée ( planches  qui dénoncent une violence extrême ( pages  92/99)</a:t>
          </a:r>
          <a:endParaRPr lang="fr-FR" sz="1300" kern="1200" dirty="0"/>
        </a:p>
        <a:p>
          <a:pPr marL="114300" lvl="1" indent="-114300" algn="l" defTabSz="577850">
            <a:lnSpc>
              <a:spcPct val="90000"/>
            </a:lnSpc>
            <a:spcBef>
              <a:spcPct val="0"/>
            </a:spcBef>
            <a:spcAft>
              <a:spcPct val="15000"/>
            </a:spcAft>
            <a:buChar char="••"/>
          </a:pPr>
          <a:r>
            <a:rPr lang="fr-FR" sz="1300" kern="1200" dirty="0" smtClean="0"/>
            <a:t>Sauvée par un jeune appelé</a:t>
          </a:r>
          <a:endParaRPr lang="fr-FR" sz="1300" kern="1200" dirty="0"/>
        </a:p>
      </dsp:txBody>
      <dsp:txXfrm rot="-5400000">
        <a:off x="1252166" y="1654520"/>
        <a:ext cx="5771521" cy="1049205"/>
      </dsp:txXfrm>
    </dsp:sp>
    <dsp:sp modelId="{C1C58BFA-D691-4BC6-807B-E1DC7963014C}">
      <dsp:nvSpPr>
        <dsp:cNvPr id="0" name=""/>
        <dsp:cNvSpPr/>
      </dsp:nvSpPr>
      <dsp:spPr>
        <a:xfrm rot="5400000">
          <a:off x="-268321" y="3462641"/>
          <a:ext cx="1788809" cy="1252166"/>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Fin de la guerre </a:t>
          </a:r>
          <a:endParaRPr lang="fr-FR" sz="1600" kern="1200" dirty="0"/>
        </a:p>
      </dsp:txBody>
      <dsp:txXfrm rot="-5400000">
        <a:off x="1" y="3820402"/>
        <a:ext cx="1252166" cy="536643"/>
      </dsp:txXfrm>
    </dsp:sp>
    <dsp:sp modelId="{E379A48F-6B02-4B8C-9F24-2F3E725CDBA9}">
      <dsp:nvSpPr>
        <dsp:cNvPr id="0" name=""/>
        <dsp:cNvSpPr/>
      </dsp:nvSpPr>
      <dsp:spPr>
        <a:xfrm rot="5400000">
          <a:off x="3584944" y="861542"/>
          <a:ext cx="1162725" cy="5828281"/>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t>Participe au gouvernement  mais  vite déçue par la corruption , les mensonges </a:t>
          </a:r>
          <a:endParaRPr lang="fr-FR" sz="1300" kern="1200" dirty="0"/>
        </a:p>
        <a:p>
          <a:pPr marL="114300" lvl="1" indent="-114300" algn="l" defTabSz="577850">
            <a:lnSpc>
              <a:spcPct val="90000"/>
            </a:lnSpc>
            <a:spcBef>
              <a:spcPct val="0"/>
            </a:spcBef>
            <a:spcAft>
              <a:spcPct val="15000"/>
            </a:spcAft>
            <a:buChar char="••"/>
          </a:pPr>
          <a:r>
            <a:rPr lang="fr-FR" sz="1300" kern="1200" dirty="0" smtClean="0"/>
            <a:t>Crée une association pour promouvoir la réconciliation </a:t>
          </a:r>
          <a:r>
            <a:rPr lang="fr-FR" sz="1300" kern="1200" dirty="0" smtClean="0"/>
            <a:t> «  partager les lettres des soldats français »</a:t>
          </a:r>
          <a:endParaRPr lang="fr-FR" sz="1300" kern="1200" dirty="0"/>
        </a:p>
      </dsp:txBody>
      <dsp:txXfrm rot="-5400000">
        <a:off x="1252166" y="3251080"/>
        <a:ext cx="5771521" cy="104920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685C8-7751-4BF4-8F91-4C13C74EC478}">
      <dsp:nvSpPr>
        <dsp:cNvPr id="0" name=""/>
        <dsp:cNvSpPr/>
      </dsp:nvSpPr>
      <dsp:spPr>
        <a:xfrm>
          <a:off x="0" y="1464253"/>
          <a:ext cx="2403683" cy="1858203"/>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1962/1975 </a:t>
          </a:r>
          <a:r>
            <a:rPr lang="fr-FR" sz="1800" b="1" kern="1200" dirty="0" smtClean="0"/>
            <a:t>oubli organisé:, déni  </a:t>
          </a:r>
          <a:r>
            <a:rPr lang="fr-FR" sz="1300" kern="1200" dirty="0" smtClean="0"/>
            <a:t>épisode traumatisant et douloureux «  la guerre sans nom »</a:t>
          </a:r>
          <a:endParaRPr lang="fr-FR" sz="1300" kern="1200" dirty="0"/>
        </a:p>
        <a:p>
          <a:pPr marL="114300" lvl="1" indent="-114300" algn="l" defTabSz="577850">
            <a:lnSpc>
              <a:spcPct val="90000"/>
            </a:lnSpc>
            <a:spcBef>
              <a:spcPct val="0"/>
            </a:spcBef>
            <a:spcAft>
              <a:spcPct val="15000"/>
            </a:spcAft>
            <a:buChar char="••"/>
          </a:pPr>
          <a:r>
            <a:rPr lang="fr-FR" sz="1300" kern="1200" dirty="0" smtClean="0"/>
            <a:t>Lois d’amnistie pour les actes commis en temps de guerre </a:t>
          </a:r>
          <a:endParaRPr lang="fr-FR" sz="1300" kern="1200" dirty="0"/>
        </a:p>
        <a:p>
          <a:pPr marL="114300" lvl="1" indent="-114300" algn="l" defTabSz="577850">
            <a:lnSpc>
              <a:spcPct val="90000"/>
            </a:lnSpc>
            <a:spcBef>
              <a:spcPct val="0"/>
            </a:spcBef>
            <a:spcAft>
              <a:spcPct val="15000"/>
            </a:spcAft>
            <a:buChar char="••"/>
          </a:pPr>
          <a:r>
            <a:rPr lang="fr-FR" sz="1300" kern="1200" dirty="0" smtClean="0"/>
            <a:t>Période de l’</a:t>
          </a:r>
          <a:r>
            <a:rPr lang="fr-FR" sz="1300" kern="1200" dirty="0" err="1" smtClean="0"/>
            <a:t>entre-soi</a:t>
          </a:r>
          <a:r>
            <a:rPr lang="fr-FR" sz="1300" kern="1200" dirty="0" smtClean="0"/>
            <a:t> </a:t>
          </a:r>
          <a:endParaRPr lang="fr-FR" sz="1300" kern="1200" dirty="0"/>
        </a:p>
      </dsp:txBody>
      <dsp:txXfrm>
        <a:off x="42762" y="1507015"/>
        <a:ext cx="2318159" cy="1374493"/>
      </dsp:txXfrm>
    </dsp:sp>
    <dsp:sp modelId="{7B39556C-634F-496F-9C1B-DDB659405C11}">
      <dsp:nvSpPr>
        <dsp:cNvPr id="0" name=""/>
        <dsp:cNvSpPr/>
      </dsp:nvSpPr>
      <dsp:spPr>
        <a:xfrm>
          <a:off x="1249438" y="2197248"/>
          <a:ext cx="2472047" cy="2472047"/>
        </a:xfrm>
        <a:prstGeom prst="leftCircularArrow">
          <a:avLst>
            <a:gd name="adj1" fmla="val 2776"/>
            <a:gd name="adj2" fmla="val 338551"/>
            <a:gd name="adj3" fmla="val 1439826"/>
            <a:gd name="adj4" fmla="val 8350254"/>
            <a:gd name="adj5" fmla="val 32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EA17C2-B763-48D0-AE84-29B87BEFA057}">
      <dsp:nvSpPr>
        <dsp:cNvPr id="0" name=""/>
        <dsp:cNvSpPr/>
      </dsp:nvSpPr>
      <dsp:spPr>
        <a:xfrm>
          <a:off x="605147" y="3396418"/>
          <a:ext cx="2002612" cy="796372"/>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fr-FR" sz="3100" kern="1200" dirty="0" smtClean="0"/>
            <a:t>1ere phase </a:t>
          </a:r>
          <a:endParaRPr lang="fr-FR" sz="3100" kern="1200" dirty="0"/>
        </a:p>
      </dsp:txBody>
      <dsp:txXfrm>
        <a:off x="628472" y="3419743"/>
        <a:ext cx="1955962" cy="749722"/>
      </dsp:txXfrm>
    </dsp:sp>
    <dsp:sp modelId="{16767B44-FA35-45E3-9864-CC7596AD39A5}">
      <dsp:nvSpPr>
        <dsp:cNvPr id="0" name=""/>
        <dsp:cNvSpPr/>
      </dsp:nvSpPr>
      <dsp:spPr>
        <a:xfrm>
          <a:off x="2850230" y="1438798"/>
          <a:ext cx="2451918" cy="2063070"/>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1975/ début des années 90: </a:t>
          </a:r>
          <a:r>
            <a:rPr lang="fr-FR" sz="1800" b="1" kern="1200" dirty="0" smtClean="0"/>
            <a:t>un tournant</a:t>
          </a:r>
          <a:endParaRPr lang="fr-FR" sz="1800" b="1" kern="1200" dirty="0"/>
        </a:p>
        <a:p>
          <a:pPr marL="114300" lvl="1" indent="-114300" algn="l" defTabSz="577850">
            <a:lnSpc>
              <a:spcPct val="90000"/>
            </a:lnSpc>
            <a:spcBef>
              <a:spcPct val="0"/>
            </a:spcBef>
            <a:spcAft>
              <a:spcPct val="15000"/>
            </a:spcAft>
            <a:buChar char="••"/>
          </a:pPr>
          <a:r>
            <a:rPr lang="fr-FR" sz="1300" kern="1200" dirty="0" smtClean="0"/>
            <a:t>Publications de travaux historiens ( B. Stora/ G </a:t>
          </a:r>
          <a:r>
            <a:rPr lang="fr-FR" sz="1300" kern="1200" dirty="0" err="1" smtClean="0"/>
            <a:t>Pervillé</a:t>
          </a:r>
          <a:r>
            <a:rPr lang="fr-FR" sz="1300" kern="1200" dirty="0" smtClean="0"/>
            <a:t> )</a:t>
          </a:r>
          <a:endParaRPr lang="fr-FR" sz="1300" kern="1200" dirty="0"/>
        </a:p>
        <a:p>
          <a:pPr marL="114300" lvl="1" indent="-114300" algn="l" defTabSz="577850">
            <a:lnSpc>
              <a:spcPct val="90000"/>
            </a:lnSpc>
            <a:spcBef>
              <a:spcPct val="0"/>
            </a:spcBef>
            <a:spcAft>
              <a:spcPct val="15000"/>
            </a:spcAft>
            <a:buChar char="••"/>
          </a:pPr>
          <a:r>
            <a:rPr lang="fr-FR" sz="1300" kern="1200" dirty="0" smtClean="0"/>
            <a:t>1</a:t>
          </a:r>
          <a:r>
            <a:rPr lang="fr-FR" sz="1300" kern="1200" baseline="30000" dirty="0" smtClean="0"/>
            <a:t>er</a:t>
          </a:r>
          <a:r>
            <a:rPr lang="fr-FR" sz="1300" kern="1200" dirty="0" smtClean="0"/>
            <a:t> colloque  sur le guerre d’Algérie </a:t>
          </a:r>
          <a:endParaRPr lang="fr-FR" sz="1300" kern="1200" dirty="0"/>
        </a:p>
      </dsp:txBody>
      <dsp:txXfrm>
        <a:off x="2897707" y="1928362"/>
        <a:ext cx="2356964" cy="1526029"/>
      </dsp:txXfrm>
    </dsp:sp>
    <dsp:sp modelId="{44EBC940-1355-4FB0-8F27-7CBB03BA8051}">
      <dsp:nvSpPr>
        <dsp:cNvPr id="0" name=""/>
        <dsp:cNvSpPr/>
      </dsp:nvSpPr>
      <dsp:spPr>
        <a:xfrm>
          <a:off x="4143163" y="193546"/>
          <a:ext cx="3145572" cy="3145572"/>
        </a:xfrm>
        <a:prstGeom prst="circularArrow">
          <a:avLst>
            <a:gd name="adj1" fmla="val 2181"/>
            <a:gd name="adj2" fmla="val 262423"/>
            <a:gd name="adj3" fmla="val 19648538"/>
            <a:gd name="adj4" fmla="val 12661982"/>
            <a:gd name="adj5" fmla="val 254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4F417A-1ECB-4FA0-B2D3-75EC95857835}">
      <dsp:nvSpPr>
        <dsp:cNvPr id="0" name=""/>
        <dsp:cNvSpPr/>
      </dsp:nvSpPr>
      <dsp:spPr>
        <a:xfrm>
          <a:off x="3430663" y="993831"/>
          <a:ext cx="2002612" cy="796372"/>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fr-FR" sz="3100" kern="1200" dirty="0" smtClean="0"/>
            <a:t>2</a:t>
          </a:r>
          <a:r>
            <a:rPr lang="fr-FR" sz="3100" kern="1200" baseline="30000" dirty="0" smtClean="0"/>
            <a:t>e</a:t>
          </a:r>
          <a:r>
            <a:rPr lang="fr-FR" sz="3100" kern="1200" dirty="0" smtClean="0"/>
            <a:t> phase </a:t>
          </a:r>
          <a:endParaRPr lang="fr-FR" sz="3100" kern="1200" dirty="0"/>
        </a:p>
      </dsp:txBody>
      <dsp:txXfrm>
        <a:off x="3453988" y="1017156"/>
        <a:ext cx="1955962" cy="749722"/>
      </dsp:txXfrm>
    </dsp:sp>
    <dsp:sp modelId="{D8338617-7594-4AAC-853B-6A4AD83DA014}">
      <dsp:nvSpPr>
        <dsp:cNvPr id="0" name=""/>
        <dsp:cNvSpPr/>
      </dsp:nvSpPr>
      <dsp:spPr>
        <a:xfrm>
          <a:off x="5836956" y="991981"/>
          <a:ext cx="2876011" cy="2802858"/>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Depuis les années90: de </a:t>
          </a:r>
          <a:r>
            <a:rPr lang="fr-FR" sz="1800" b="1" kern="1200" dirty="0" smtClean="0"/>
            <a:t>nouveaux enjeux </a:t>
          </a:r>
          <a:endParaRPr lang="fr-FR" sz="1800" b="1" kern="1200" dirty="0"/>
        </a:p>
        <a:p>
          <a:pPr marL="114300" lvl="1" indent="-114300" algn="l" defTabSz="577850">
            <a:lnSpc>
              <a:spcPct val="90000"/>
            </a:lnSpc>
            <a:spcBef>
              <a:spcPct val="0"/>
            </a:spcBef>
            <a:spcAft>
              <a:spcPct val="15000"/>
            </a:spcAft>
            <a:buChar char="••"/>
          </a:pPr>
          <a:r>
            <a:rPr lang="fr-FR" sz="1300" kern="1200" dirty="0" smtClean="0"/>
            <a:t>Reconnaissance: un nom, en 1999   des dates de commémoration, fin de l’occultation de la question de la torture ( travaux de R Branche) et </a:t>
          </a:r>
          <a:r>
            <a:rPr lang="fr-FR" sz="1300" kern="1200" dirty="0" err="1" smtClean="0"/>
            <a:t>sylvie</a:t>
          </a:r>
          <a:r>
            <a:rPr lang="fr-FR" sz="1300" kern="1200" dirty="0" smtClean="0"/>
            <a:t> </a:t>
          </a:r>
          <a:r>
            <a:rPr lang="fr-FR" sz="1300" kern="1200" dirty="0" err="1" smtClean="0"/>
            <a:t>Thenaud</a:t>
          </a:r>
          <a:r>
            <a:rPr lang="fr-FR" sz="1300" kern="1200" dirty="0" smtClean="0"/>
            <a:t> sur la justice </a:t>
          </a:r>
          <a:endParaRPr lang="fr-FR" sz="1300" kern="1200" dirty="0"/>
        </a:p>
        <a:p>
          <a:pPr marL="114300" lvl="1" indent="-114300" algn="l" defTabSz="577850">
            <a:lnSpc>
              <a:spcPct val="90000"/>
            </a:lnSpc>
            <a:spcBef>
              <a:spcPct val="0"/>
            </a:spcBef>
            <a:spcAft>
              <a:spcPct val="15000"/>
            </a:spcAft>
            <a:buChar char="••"/>
          </a:pPr>
          <a:r>
            <a:rPr lang="fr-FR" sz="1300" kern="1200" dirty="0" smtClean="0"/>
            <a:t>Inauguration de lieux : mémorial national de la guerre d’Algérie et des combats du Maroc et de la Tunisie </a:t>
          </a:r>
          <a:endParaRPr lang="fr-FR" sz="1300" kern="1200" dirty="0"/>
        </a:p>
        <a:p>
          <a:pPr marL="114300" lvl="1" indent="-114300" algn="l" defTabSz="577850">
            <a:lnSpc>
              <a:spcPct val="90000"/>
            </a:lnSpc>
            <a:spcBef>
              <a:spcPct val="0"/>
            </a:spcBef>
            <a:spcAft>
              <a:spcPct val="15000"/>
            </a:spcAft>
            <a:buChar char="••"/>
          </a:pPr>
          <a:r>
            <a:rPr lang="fr-FR" sz="1300" kern="1200" dirty="0" smtClean="0"/>
            <a:t>Reconnaissance de la répression du  17 octobre 1961</a:t>
          </a:r>
          <a:endParaRPr lang="fr-FR" sz="1300" kern="1200" dirty="0"/>
        </a:p>
      </dsp:txBody>
      <dsp:txXfrm>
        <a:off x="5901458" y="1056483"/>
        <a:ext cx="2747007" cy="2073241"/>
      </dsp:txXfrm>
    </dsp:sp>
    <dsp:sp modelId="{E90D0B30-DF9F-43A9-821F-AD026C2CDCD1}">
      <dsp:nvSpPr>
        <dsp:cNvPr id="0" name=""/>
        <dsp:cNvSpPr/>
      </dsp:nvSpPr>
      <dsp:spPr>
        <a:xfrm>
          <a:off x="6644836" y="3750637"/>
          <a:ext cx="2002612" cy="796372"/>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fr-FR" sz="3100" kern="1200" dirty="0" smtClean="0"/>
            <a:t>3</a:t>
          </a:r>
          <a:r>
            <a:rPr lang="fr-FR" sz="3100" kern="1200" baseline="30000" dirty="0" smtClean="0"/>
            <a:t>e</a:t>
          </a:r>
          <a:r>
            <a:rPr lang="fr-FR" sz="3100" kern="1200" dirty="0" smtClean="0"/>
            <a:t> phase </a:t>
          </a:r>
          <a:endParaRPr lang="fr-FR" sz="3100" kern="1200" dirty="0"/>
        </a:p>
      </dsp:txBody>
      <dsp:txXfrm>
        <a:off x="6668161" y="3773962"/>
        <a:ext cx="1955962" cy="74972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7D5B0-BA42-4421-BCB7-275AA753CA21}">
      <dsp:nvSpPr>
        <dsp:cNvPr id="0" name=""/>
        <dsp:cNvSpPr/>
      </dsp:nvSpPr>
      <dsp:spPr>
        <a:xfrm>
          <a:off x="5971872" y="3531356"/>
          <a:ext cx="2878961" cy="1640566"/>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Contexte de la guerre froide et du mouvement de décolonisation </a:t>
          </a:r>
          <a:endParaRPr lang="fr-FR" sz="1600" kern="1200" dirty="0"/>
        </a:p>
      </dsp:txBody>
      <dsp:txXfrm>
        <a:off x="6871598" y="3977536"/>
        <a:ext cx="1943196" cy="1158348"/>
      </dsp:txXfrm>
    </dsp:sp>
    <dsp:sp modelId="{C2269B00-8E46-4610-9D47-2C76641EA140}">
      <dsp:nvSpPr>
        <dsp:cNvPr id="0" name=""/>
        <dsp:cNvSpPr/>
      </dsp:nvSpPr>
      <dsp:spPr>
        <a:xfrm>
          <a:off x="72011" y="2808317"/>
          <a:ext cx="3436923" cy="2653600"/>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Relations métropole/ colonies</a:t>
          </a:r>
          <a:endParaRPr lang="fr-FR" sz="1200" kern="1200" dirty="0"/>
        </a:p>
        <a:p>
          <a:pPr marL="114300" lvl="1" indent="-114300" algn="l" defTabSz="533400">
            <a:lnSpc>
              <a:spcPct val="90000"/>
            </a:lnSpc>
            <a:spcBef>
              <a:spcPct val="0"/>
            </a:spcBef>
            <a:spcAft>
              <a:spcPct val="15000"/>
            </a:spcAft>
            <a:buChar char="••"/>
          </a:pPr>
          <a:r>
            <a:rPr lang="fr-FR" sz="1200" kern="1200" dirty="0" smtClean="0"/>
            <a:t>Utilisation de la Torture/ attentat </a:t>
          </a:r>
          <a:endParaRPr lang="fr-FR" sz="1200" kern="1200" dirty="0"/>
        </a:p>
        <a:p>
          <a:pPr marL="114300" lvl="1" indent="-114300" algn="l" defTabSz="533400">
            <a:lnSpc>
              <a:spcPct val="90000"/>
            </a:lnSpc>
            <a:spcBef>
              <a:spcPct val="0"/>
            </a:spcBef>
            <a:spcAft>
              <a:spcPct val="15000"/>
            </a:spcAft>
            <a:buChar char="••"/>
          </a:pPr>
          <a:r>
            <a:rPr lang="fr-FR" sz="1200" kern="1200" dirty="0" smtClean="0"/>
            <a:t>Création d’un état indépendant : une république </a:t>
          </a:r>
          <a:endParaRPr lang="fr-FR" sz="1200" kern="1200" dirty="0"/>
        </a:p>
        <a:p>
          <a:pPr marL="114300" lvl="1" indent="-114300" algn="l" defTabSz="533400">
            <a:lnSpc>
              <a:spcPct val="90000"/>
            </a:lnSpc>
            <a:spcBef>
              <a:spcPct val="0"/>
            </a:spcBef>
            <a:spcAft>
              <a:spcPct val="15000"/>
            </a:spcAft>
            <a:buChar char="••"/>
          </a:pPr>
          <a:r>
            <a:rPr lang="fr-FR" sz="1200" kern="1200" dirty="0" smtClean="0"/>
            <a:t>Naissance de la 5</a:t>
          </a:r>
          <a:r>
            <a:rPr lang="fr-FR" sz="1200" kern="1200" baseline="30000" dirty="0" smtClean="0"/>
            <a:t>e</a:t>
          </a:r>
          <a:r>
            <a:rPr lang="fr-FR" sz="1200" kern="1200" dirty="0" smtClean="0"/>
            <a:t> république en France </a:t>
          </a:r>
          <a:endParaRPr lang="fr-FR" sz="1200" kern="1200" dirty="0"/>
        </a:p>
        <a:p>
          <a:pPr marL="114300" lvl="1" indent="-114300" algn="l" defTabSz="533400">
            <a:lnSpc>
              <a:spcPct val="90000"/>
            </a:lnSpc>
            <a:spcBef>
              <a:spcPct val="0"/>
            </a:spcBef>
            <a:spcAft>
              <a:spcPct val="15000"/>
            </a:spcAft>
            <a:buChar char="••"/>
          </a:pPr>
          <a:r>
            <a:rPr lang="fr-FR" sz="1200" kern="1200" dirty="0" smtClean="0"/>
            <a:t>Poids de l’opinion publique/ engagement des intellectuels</a:t>
          </a:r>
          <a:endParaRPr lang="fr-FR" sz="1200" kern="1200" dirty="0"/>
        </a:p>
        <a:p>
          <a:pPr marL="114300" lvl="1" indent="-114300" algn="l" defTabSz="533400">
            <a:lnSpc>
              <a:spcPct val="90000"/>
            </a:lnSpc>
            <a:spcBef>
              <a:spcPct val="0"/>
            </a:spcBef>
            <a:spcAft>
              <a:spcPct val="15000"/>
            </a:spcAft>
            <a:buChar char="••"/>
          </a:pPr>
          <a:r>
            <a:rPr lang="fr-FR" sz="1200" kern="1200" dirty="0" smtClean="0"/>
            <a:t>Construction des mémoires / travaux historiens </a:t>
          </a:r>
          <a:endParaRPr lang="fr-FR" sz="1200" kern="1200" dirty="0"/>
        </a:p>
      </dsp:txBody>
      <dsp:txXfrm>
        <a:off x="130302" y="3530008"/>
        <a:ext cx="2289264" cy="1873618"/>
      </dsp:txXfrm>
    </dsp:sp>
    <dsp:sp modelId="{6E6EBB7A-025B-4E82-BCD3-E9C797DDD472}">
      <dsp:nvSpPr>
        <dsp:cNvPr id="0" name=""/>
        <dsp:cNvSpPr/>
      </dsp:nvSpPr>
      <dsp:spPr>
        <a:xfrm>
          <a:off x="5655037" y="-164971"/>
          <a:ext cx="3201946" cy="1912703"/>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Un territoire composé de 2 ensembles  différents : au nord les 3 départements d’Alger/ d’Oran et de Constantine = montagnes  et plaines  et au sud les territoires militaires  et des oasis : au sud = désert </a:t>
          </a:r>
          <a:endParaRPr lang="fr-FR" sz="1200" kern="1200" dirty="0"/>
        </a:p>
        <a:p>
          <a:pPr marL="114300" lvl="1" indent="-114300" algn="l" defTabSz="533400">
            <a:lnSpc>
              <a:spcPct val="90000"/>
            </a:lnSpc>
            <a:spcBef>
              <a:spcPct val="0"/>
            </a:spcBef>
            <a:spcAft>
              <a:spcPct val="15000"/>
            </a:spcAft>
            <a:buChar char="••"/>
          </a:pPr>
          <a:r>
            <a:rPr lang="fr-FR" sz="1200" kern="1200" dirty="0" smtClean="0"/>
            <a:t>Mise en valeur coloniale : main mise inégale </a:t>
          </a:r>
          <a:endParaRPr lang="fr-FR" sz="1200" kern="1200" dirty="0"/>
        </a:p>
        <a:p>
          <a:pPr marL="114300" lvl="1" indent="-114300" algn="l" defTabSz="533400">
            <a:lnSpc>
              <a:spcPct val="90000"/>
            </a:lnSpc>
            <a:spcBef>
              <a:spcPct val="0"/>
            </a:spcBef>
            <a:spcAft>
              <a:spcPct val="15000"/>
            </a:spcAft>
            <a:buChar char="••"/>
          </a:pPr>
          <a:r>
            <a:rPr lang="fr-FR" sz="1200" kern="1200" dirty="0" smtClean="0"/>
            <a:t>Zones de combats </a:t>
          </a:r>
          <a:endParaRPr lang="fr-FR" sz="1200" kern="1200" dirty="0"/>
        </a:p>
      </dsp:txBody>
      <dsp:txXfrm>
        <a:off x="6657637" y="-122955"/>
        <a:ext cx="2157330" cy="1350495"/>
      </dsp:txXfrm>
    </dsp:sp>
    <dsp:sp modelId="{514D8896-1A06-4F40-8231-28ECFA62F490}">
      <dsp:nvSpPr>
        <dsp:cNvPr id="0" name=""/>
        <dsp:cNvSpPr/>
      </dsp:nvSpPr>
      <dsp:spPr>
        <a:xfrm>
          <a:off x="0" y="-348099"/>
          <a:ext cx="3158031" cy="2422378"/>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Manifeste du peuple algérien 1943</a:t>
          </a:r>
          <a:endParaRPr lang="fr-FR" sz="1200" kern="1200" dirty="0"/>
        </a:p>
        <a:p>
          <a:pPr marL="114300" lvl="1" indent="-114300" algn="l" defTabSz="533400">
            <a:lnSpc>
              <a:spcPct val="90000"/>
            </a:lnSpc>
            <a:spcBef>
              <a:spcPct val="0"/>
            </a:spcBef>
            <a:spcAft>
              <a:spcPct val="15000"/>
            </a:spcAft>
            <a:buChar char="••"/>
          </a:pPr>
          <a:r>
            <a:rPr lang="fr-FR" sz="1200" kern="1200" dirty="0" smtClean="0"/>
            <a:t>1945: émeutes à Sétif </a:t>
          </a:r>
          <a:endParaRPr lang="fr-FR" sz="1200" kern="1200" dirty="0"/>
        </a:p>
        <a:p>
          <a:pPr marL="114300" lvl="1" indent="-114300" algn="l" defTabSz="533400">
            <a:lnSpc>
              <a:spcPct val="90000"/>
            </a:lnSpc>
            <a:spcBef>
              <a:spcPct val="0"/>
            </a:spcBef>
            <a:spcAft>
              <a:spcPct val="15000"/>
            </a:spcAft>
            <a:buChar char="••"/>
          </a:pPr>
          <a:r>
            <a:rPr lang="fr-FR" sz="1200" kern="1200" dirty="0" smtClean="0"/>
            <a:t>1954/1962 guerre</a:t>
          </a:r>
          <a:endParaRPr lang="fr-FR" sz="1200" kern="1200" dirty="0"/>
        </a:p>
        <a:p>
          <a:pPr marL="114300" lvl="1" indent="-114300" algn="l" defTabSz="533400">
            <a:lnSpc>
              <a:spcPct val="90000"/>
            </a:lnSpc>
            <a:spcBef>
              <a:spcPct val="0"/>
            </a:spcBef>
            <a:spcAft>
              <a:spcPct val="15000"/>
            </a:spcAft>
            <a:buChar char="••"/>
          </a:pPr>
          <a:r>
            <a:rPr lang="fr-FR" sz="1200" kern="1200" dirty="0" smtClean="0"/>
            <a:t>Toussaint Rouge 1/11/1954</a:t>
          </a:r>
          <a:endParaRPr lang="fr-FR" sz="1200" kern="1200" dirty="0"/>
        </a:p>
        <a:p>
          <a:pPr marL="114300" lvl="1" indent="-114300" algn="l" defTabSz="533400">
            <a:lnSpc>
              <a:spcPct val="90000"/>
            </a:lnSpc>
            <a:spcBef>
              <a:spcPct val="0"/>
            </a:spcBef>
            <a:spcAft>
              <a:spcPct val="15000"/>
            </a:spcAft>
            <a:buChar char="••"/>
          </a:pPr>
          <a:r>
            <a:rPr lang="fr-FR" sz="1200" kern="1200" dirty="0" smtClean="0"/>
            <a:t>1962: accords d’Evian: le temps de l’amnésie </a:t>
          </a:r>
          <a:endParaRPr lang="fr-FR" sz="1200" kern="1200" dirty="0"/>
        </a:p>
        <a:p>
          <a:pPr marL="114300" lvl="1" indent="-114300" algn="l" defTabSz="533400">
            <a:lnSpc>
              <a:spcPct val="90000"/>
            </a:lnSpc>
            <a:spcBef>
              <a:spcPct val="0"/>
            </a:spcBef>
            <a:spcAft>
              <a:spcPct val="15000"/>
            </a:spcAft>
            <a:buChar char="••"/>
          </a:pPr>
          <a:r>
            <a:rPr lang="fr-FR" sz="1200" kern="1200" dirty="0" smtClean="0"/>
            <a:t>1999: loi officialisant  l’expression «  guerre Algérie « </a:t>
          </a:r>
          <a:endParaRPr lang="fr-FR" sz="1200" kern="1200" dirty="0"/>
        </a:p>
        <a:p>
          <a:pPr marL="114300" lvl="1" indent="-114300" algn="l" defTabSz="533400">
            <a:lnSpc>
              <a:spcPct val="90000"/>
            </a:lnSpc>
            <a:spcBef>
              <a:spcPct val="0"/>
            </a:spcBef>
            <a:spcAft>
              <a:spcPct val="15000"/>
            </a:spcAft>
            <a:buChar char="••"/>
          </a:pPr>
          <a:r>
            <a:rPr lang="fr-FR" sz="1200" kern="1200" dirty="0" smtClean="0"/>
            <a:t>2002: inauguration du mémorial national  de la guerre d’Algérie </a:t>
          </a:r>
          <a:endParaRPr lang="fr-FR" sz="1200" kern="1200" dirty="0"/>
        </a:p>
      </dsp:txBody>
      <dsp:txXfrm>
        <a:off x="53212" y="-294887"/>
        <a:ext cx="2104197" cy="1710359"/>
      </dsp:txXfrm>
    </dsp:sp>
    <dsp:sp modelId="{1AA5905B-ECB7-45A3-9CD2-0F64ECE87BFB}">
      <dsp:nvSpPr>
        <dsp:cNvPr id="0" name=""/>
        <dsp:cNvSpPr/>
      </dsp:nvSpPr>
      <dsp:spPr>
        <a:xfrm>
          <a:off x="2157332" y="321128"/>
          <a:ext cx="2219891" cy="2219891"/>
        </a:xfrm>
        <a:prstGeom prst="pieWedg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dirty="0" smtClean="0"/>
            <a:t> approche Histoire </a:t>
          </a:r>
          <a:endParaRPr lang="fr-FR" sz="1800" kern="1200" dirty="0"/>
        </a:p>
      </dsp:txBody>
      <dsp:txXfrm>
        <a:off x="2807523" y="971319"/>
        <a:ext cx="1569700" cy="1569700"/>
      </dsp:txXfrm>
    </dsp:sp>
    <dsp:sp modelId="{0199A0EE-C587-49DC-93C9-7598E1C05CC7}">
      <dsp:nvSpPr>
        <dsp:cNvPr id="0" name=""/>
        <dsp:cNvSpPr/>
      </dsp:nvSpPr>
      <dsp:spPr>
        <a:xfrm rot="5400000">
          <a:off x="4479759" y="321128"/>
          <a:ext cx="2219891" cy="2219891"/>
        </a:xfrm>
        <a:prstGeom prst="pieWedg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dirty="0" smtClean="0"/>
            <a:t>Approche Géographie </a:t>
          </a:r>
          <a:endParaRPr lang="fr-FR" sz="1800" kern="1200" dirty="0"/>
        </a:p>
      </dsp:txBody>
      <dsp:txXfrm rot="-5400000">
        <a:off x="4479759" y="971319"/>
        <a:ext cx="1569700" cy="1569700"/>
      </dsp:txXfrm>
    </dsp:sp>
    <dsp:sp modelId="{415D49F5-417D-4D0C-B6D6-E30683EFAA40}">
      <dsp:nvSpPr>
        <dsp:cNvPr id="0" name=""/>
        <dsp:cNvSpPr/>
      </dsp:nvSpPr>
      <dsp:spPr>
        <a:xfrm rot="10800000">
          <a:off x="4479759" y="2643555"/>
          <a:ext cx="2219891" cy="2219891"/>
        </a:xfrm>
        <a:prstGeom prst="pieWedg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dirty="0" smtClean="0"/>
            <a:t>Géopolitique approche </a:t>
          </a:r>
          <a:endParaRPr lang="fr-FR" sz="1800" kern="1200" dirty="0"/>
        </a:p>
      </dsp:txBody>
      <dsp:txXfrm rot="10800000">
        <a:off x="4479759" y="2643555"/>
        <a:ext cx="1569700" cy="1569700"/>
      </dsp:txXfrm>
    </dsp:sp>
    <dsp:sp modelId="{9BF1D212-EF44-434E-B1A9-1D5B977C4DD6}">
      <dsp:nvSpPr>
        <dsp:cNvPr id="0" name=""/>
        <dsp:cNvSpPr/>
      </dsp:nvSpPr>
      <dsp:spPr>
        <a:xfrm rot="16200000">
          <a:off x="2157332" y="2643555"/>
          <a:ext cx="2219891" cy="2219891"/>
        </a:xfrm>
        <a:prstGeom prst="pieWedg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dirty="0" smtClean="0"/>
            <a:t>Approche SP </a:t>
          </a:r>
          <a:endParaRPr lang="fr-FR" sz="1800" kern="1200" dirty="0"/>
        </a:p>
      </dsp:txBody>
      <dsp:txXfrm rot="5400000">
        <a:off x="2807523" y="2643555"/>
        <a:ext cx="1569700" cy="1569700"/>
      </dsp:txXfrm>
    </dsp:sp>
    <dsp:sp modelId="{CEB9F44D-37B4-459C-9641-806247892657}">
      <dsp:nvSpPr>
        <dsp:cNvPr id="0" name=""/>
        <dsp:cNvSpPr/>
      </dsp:nvSpPr>
      <dsp:spPr>
        <a:xfrm>
          <a:off x="4045265" y="2130878"/>
          <a:ext cx="766452" cy="666480"/>
        </a:xfrm>
        <a:prstGeom prst="circularArrow">
          <a:avLst/>
        </a:prstGeom>
        <a:solidFill>
          <a:schemeClr val="accent1">
            <a:tint val="6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386DD63-DDF0-4291-8139-DA92CF351085}">
      <dsp:nvSpPr>
        <dsp:cNvPr id="0" name=""/>
        <dsp:cNvSpPr/>
      </dsp:nvSpPr>
      <dsp:spPr>
        <a:xfrm rot="10800000">
          <a:off x="4045265" y="2387217"/>
          <a:ext cx="766452" cy="666480"/>
        </a:xfrm>
        <a:prstGeom prst="circularArrow">
          <a:avLst/>
        </a:prstGeom>
        <a:solidFill>
          <a:schemeClr val="accent1">
            <a:tint val="6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061B3-382E-4DA5-A0D0-B1048121AA89}">
      <dsp:nvSpPr>
        <dsp:cNvPr id="0" name=""/>
        <dsp:cNvSpPr/>
      </dsp:nvSpPr>
      <dsp:spPr>
        <a:xfrm>
          <a:off x="0" y="434748"/>
          <a:ext cx="8568952" cy="1242138"/>
        </a:xfrm>
        <a:prstGeom prst="roundRect">
          <a:avLst>
            <a:gd name="adj" fmla="val 10000"/>
          </a:avLst>
        </a:prstGeom>
        <a:solidFill>
          <a:schemeClr val="bg2">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r>
            <a:rPr lang="fr-FR" sz="4600" kern="1200" dirty="0" smtClean="0"/>
            <a:t>La commémoration de la guerre </a:t>
          </a:r>
          <a:endParaRPr lang="fr-FR" sz="4600" kern="1200" dirty="0"/>
        </a:p>
      </dsp:txBody>
      <dsp:txXfrm>
        <a:off x="36381" y="471129"/>
        <a:ext cx="8496190" cy="1169376"/>
      </dsp:txXfrm>
    </dsp:sp>
    <dsp:sp modelId="{A917D892-F565-43FC-9D79-CDF39A32855C}">
      <dsp:nvSpPr>
        <dsp:cNvPr id="0" name=""/>
        <dsp:cNvSpPr/>
      </dsp:nvSpPr>
      <dsp:spPr>
        <a:xfrm>
          <a:off x="0" y="1900471"/>
          <a:ext cx="1242138" cy="1242138"/>
        </a:xfrm>
        <a:prstGeom prst="roundRect">
          <a:avLst>
            <a:gd name="adj" fmla="val 1667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83406FCC-103D-41F6-8579-F65841594D8F}">
      <dsp:nvSpPr>
        <dsp:cNvPr id="0" name=""/>
        <dsp:cNvSpPr/>
      </dsp:nvSpPr>
      <dsp:spPr>
        <a:xfrm>
          <a:off x="1316666" y="1900471"/>
          <a:ext cx="7252285" cy="1242138"/>
        </a:xfrm>
        <a:prstGeom prst="roundRect">
          <a:avLst>
            <a:gd name="adj" fmla="val 16670"/>
          </a:avLst>
        </a:prstGeom>
        <a:solidFill>
          <a:schemeClr val="bg2">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dirty="0" smtClean="0"/>
            <a:t>= un bon moyen pour comprendre la place du conflit dans l’inconscient national</a:t>
          </a:r>
          <a:endParaRPr lang="fr-FR" sz="2100" kern="1200" dirty="0"/>
        </a:p>
      </dsp:txBody>
      <dsp:txXfrm>
        <a:off x="1377313" y="1961118"/>
        <a:ext cx="7130991" cy="1120844"/>
      </dsp:txXfrm>
    </dsp:sp>
    <dsp:sp modelId="{BBCF61EA-58B4-4913-A4C7-4F4693E50252}">
      <dsp:nvSpPr>
        <dsp:cNvPr id="0" name=""/>
        <dsp:cNvSpPr/>
      </dsp:nvSpPr>
      <dsp:spPr>
        <a:xfrm>
          <a:off x="0" y="3291665"/>
          <a:ext cx="1242138" cy="1242138"/>
        </a:xfrm>
        <a:prstGeom prst="roundRect">
          <a:avLst>
            <a:gd name="adj" fmla="val 1667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1D3F26E-DA07-42C6-A1B8-4BE01E54EA4C}">
      <dsp:nvSpPr>
        <dsp:cNvPr id="0" name=""/>
        <dsp:cNvSpPr/>
      </dsp:nvSpPr>
      <dsp:spPr>
        <a:xfrm>
          <a:off x="1296142" y="3240365"/>
          <a:ext cx="7252285" cy="1242138"/>
        </a:xfrm>
        <a:prstGeom prst="roundRect">
          <a:avLst>
            <a:gd name="adj" fmla="val 16670"/>
          </a:avLst>
        </a:prstGeom>
        <a:solidFill>
          <a:schemeClr val="bg2">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dirty="0" smtClean="0"/>
            <a:t>= elle renvoie aux évènements et à leur mémoire posant la question du «  récit national »et de sa transmission scolaire </a:t>
          </a:r>
          <a:endParaRPr lang="fr-FR" sz="2100" kern="1200" dirty="0"/>
        </a:p>
      </dsp:txBody>
      <dsp:txXfrm>
        <a:off x="1356789" y="3301012"/>
        <a:ext cx="7130991" cy="1120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84601-5058-492B-9C59-CA39FF80E5BB}">
      <dsp:nvSpPr>
        <dsp:cNvPr id="0" name=""/>
        <dsp:cNvSpPr/>
      </dsp:nvSpPr>
      <dsp:spPr>
        <a:xfrm>
          <a:off x="3341171" y="0"/>
          <a:ext cx="5011756" cy="1327647"/>
        </a:xfrm>
        <a:prstGeom prst="rightArrow">
          <a:avLst>
            <a:gd name="adj1" fmla="val 75000"/>
            <a:gd name="adj2" fmla="val 50000"/>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Parution de la bande dessinée peut être éducative de Antoine Roux </a:t>
          </a:r>
          <a:endParaRPr lang="fr-FR" sz="1300" kern="1200" dirty="0"/>
        </a:p>
      </dsp:txBody>
      <dsp:txXfrm>
        <a:off x="3341171" y="165956"/>
        <a:ext cx="4513888" cy="995735"/>
      </dsp:txXfrm>
    </dsp:sp>
    <dsp:sp modelId="{1F43CF48-6783-454C-9146-E76D47FB3398}">
      <dsp:nvSpPr>
        <dsp:cNvPr id="0" name=""/>
        <dsp:cNvSpPr/>
      </dsp:nvSpPr>
      <dsp:spPr>
        <a:xfrm>
          <a:off x="0" y="0"/>
          <a:ext cx="3341171" cy="1327647"/>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fr-FR" sz="4000" kern="1200" dirty="0" smtClean="0"/>
            <a:t>Années 1970</a:t>
          </a:r>
          <a:endParaRPr lang="fr-FR" sz="4000" kern="1200" dirty="0"/>
        </a:p>
      </dsp:txBody>
      <dsp:txXfrm>
        <a:off x="64810" y="64810"/>
        <a:ext cx="3211551" cy="1198027"/>
      </dsp:txXfrm>
    </dsp:sp>
    <dsp:sp modelId="{3551060A-C5DF-4AB2-9E51-54ABA6F8619D}">
      <dsp:nvSpPr>
        <dsp:cNvPr id="0" name=""/>
        <dsp:cNvSpPr/>
      </dsp:nvSpPr>
      <dsp:spPr>
        <a:xfrm>
          <a:off x="3341171" y="1460412"/>
          <a:ext cx="5011756" cy="1327647"/>
        </a:xfrm>
        <a:prstGeom prst="rightArrow">
          <a:avLst>
            <a:gd name="adj1" fmla="val 75000"/>
            <a:gd name="adj2" fmla="val 50000"/>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Plusieurs études de spécialistes plaident pour introduction de la Bd dans les pratiques de classe car pratique réelle des élèves qui n’est ni «  </a:t>
          </a:r>
          <a:r>
            <a:rPr lang="fr-FR" sz="1300" kern="1200" dirty="0" err="1" smtClean="0"/>
            <a:t>excluante</a:t>
          </a:r>
          <a:r>
            <a:rPr lang="fr-FR" sz="1300" kern="1200" dirty="0" smtClean="0"/>
            <a:t> ni intimidante face à la culture écrite « </a:t>
          </a:r>
          <a:endParaRPr lang="fr-FR" sz="1300" kern="1200" dirty="0"/>
        </a:p>
        <a:p>
          <a:pPr marL="114300" lvl="1" indent="-114300" algn="l" defTabSz="577850">
            <a:lnSpc>
              <a:spcPct val="90000"/>
            </a:lnSpc>
            <a:spcBef>
              <a:spcPct val="0"/>
            </a:spcBef>
            <a:spcAft>
              <a:spcPct val="15000"/>
            </a:spcAft>
            <a:buChar char="••"/>
          </a:pPr>
          <a:r>
            <a:rPr lang="fr-FR" sz="1300" kern="1200" dirty="0" smtClean="0"/>
            <a:t>Des planches de BD de plus en plus présentes dans manuels </a:t>
          </a:r>
          <a:endParaRPr lang="fr-FR" sz="1300" kern="1200" dirty="0"/>
        </a:p>
      </dsp:txBody>
      <dsp:txXfrm>
        <a:off x="3341171" y="1626368"/>
        <a:ext cx="4513888" cy="995735"/>
      </dsp:txXfrm>
    </dsp:sp>
    <dsp:sp modelId="{0C5D0B47-39AA-4FEB-9A0E-E1D5C78AF42D}">
      <dsp:nvSpPr>
        <dsp:cNvPr id="0" name=""/>
        <dsp:cNvSpPr/>
      </dsp:nvSpPr>
      <dsp:spPr>
        <a:xfrm>
          <a:off x="0" y="1460412"/>
          <a:ext cx="3341171" cy="1327647"/>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fr-FR" sz="4000" kern="1200" dirty="0" smtClean="0"/>
            <a:t>Années 1980</a:t>
          </a:r>
          <a:endParaRPr lang="fr-FR" sz="4000" kern="1200" dirty="0"/>
        </a:p>
      </dsp:txBody>
      <dsp:txXfrm>
        <a:off x="64810" y="1525222"/>
        <a:ext cx="3211551" cy="1198027"/>
      </dsp:txXfrm>
    </dsp:sp>
    <dsp:sp modelId="{EAE829E7-C5B5-4EF6-857F-9057789AEF40}">
      <dsp:nvSpPr>
        <dsp:cNvPr id="0" name=""/>
        <dsp:cNvSpPr/>
      </dsp:nvSpPr>
      <dsp:spPr>
        <a:xfrm>
          <a:off x="3341171" y="2920824"/>
          <a:ext cx="5011756" cy="1327647"/>
        </a:xfrm>
        <a:prstGeom prst="rightArrow">
          <a:avLst>
            <a:gd name="adj1" fmla="val 75000"/>
            <a:gd name="adj2" fmla="val 50000"/>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Enseignement de la lecture d’image introduit dans les programmes </a:t>
          </a:r>
          <a:endParaRPr lang="fr-FR" sz="1300" kern="1200" dirty="0"/>
        </a:p>
        <a:p>
          <a:pPr marL="114300" lvl="1" indent="-114300" algn="l" defTabSz="577850">
            <a:lnSpc>
              <a:spcPct val="90000"/>
            </a:lnSpc>
            <a:spcBef>
              <a:spcPct val="0"/>
            </a:spcBef>
            <a:spcAft>
              <a:spcPct val="15000"/>
            </a:spcAft>
            <a:buChar char="••"/>
          </a:pPr>
          <a:r>
            <a:rPr lang="fr-FR" sz="1300" kern="1200" dirty="0" smtClean="0"/>
            <a:t>Introduction  de l’enseignement histoire des arts  en 2008: «  arts du visuel » </a:t>
          </a:r>
          <a:endParaRPr lang="fr-FR" sz="1300" kern="1200" dirty="0"/>
        </a:p>
      </dsp:txBody>
      <dsp:txXfrm>
        <a:off x="3341171" y="3086780"/>
        <a:ext cx="4513888" cy="995735"/>
      </dsp:txXfrm>
    </dsp:sp>
    <dsp:sp modelId="{74DAD21D-507C-4308-A5EC-E9C89F8686C9}">
      <dsp:nvSpPr>
        <dsp:cNvPr id="0" name=""/>
        <dsp:cNvSpPr/>
      </dsp:nvSpPr>
      <dsp:spPr>
        <a:xfrm>
          <a:off x="0" y="2920824"/>
          <a:ext cx="3341171" cy="1327647"/>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fr-FR" sz="4000" kern="1200" dirty="0" smtClean="0"/>
            <a:t>Années 1990/ 2000</a:t>
          </a:r>
          <a:endParaRPr lang="fr-FR" sz="4000" kern="1200" dirty="0"/>
        </a:p>
      </dsp:txBody>
      <dsp:txXfrm>
        <a:off x="64810" y="2985634"/>
        <a:ext cx="3211551" cy="1198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674EF-5052-492F-8095-7901FF32DA98}">
      <dsp:nvSpPr>
        <dsp:cNvPr id="0" name=""/>
        <dsp:cNvSpPr/>
      </dsp:nvSpPr>
      <dsp:spPr>
        <a:xfrm rot="16200000">
          <a:off x="956225" y="1447704"/>
          <a:ext cx="3065542" cy="1873371"/>
        </a:xfrm>
        <a:prstGeom prst="round2SameRect">
          <a:avLst>
            <a:gd name="adj1" fmla="val 16670"/>
            <a:gd name="adj2" fmla="val 0"/>
          </a:avLst>
        </a:prstGeom>
        <a:solidFill>
          <a:schemeClr val="accent5">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fr-FR" sz="1800" kern="1200" dirty="0" smtClean="0"/>
            <a:t>Une BD reconnue dans toutes ses dimensions culturelles </a:t>
          </a:r>
          <a:endParaRPr lang="fr-FR" sz="1800" kern="1200" dirty="0"/>
        </a:p>
      </dsp:txBody>
      <dsp:txXfrm rot="5400000">
        <a:off x="1643778" y="943086"/>
        <a:ext cx="1781904" cy="2882608"/>
      </dsp:txXfrm>
    </dsp:sp>
    <dsp:sp modelId="{3B54D025-37C8-49DC-9CDE-00CFF18F18E9}">
      <dsp:nvSpPr>
        <dsp:cNvPr id="0" name=""/>
        <dsp:cNvSpPr/>
      </dsp:nvSpPr>
      <dsp:spPr>
        <a:xfrm rot="5400000">
          <a:off x="2914663" y="1447704"/>
          <a:ext cx="3065542" cy="1873371"/>
        </a:xfrm>
        <a:prstGeom prst="round2SameRect">
          <a:avLst>
            <a:gd name="adj1" fmla="val 16670"/>
            <a:gd name="adj2" fmla="val 0"/>
          </a:avLst>
        </a:prstGeom>
        <a:solidFill>
          <a:schemeClr val="accent5">
            <a:tint val="50000"/>
            <a:hueOff val="6246"/>
            <a:satOff val="-1107"/>
            <a:lumOff val="1006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2870" tIns="114300" rIns="68580" bIns="114300" numCol="1" spcCol="1270" anchor="t" anchorCtr="0">
          <a:noAutofit/>
        </a:bodyPr>
        <a:lstStyle/>
        <a:p>
          <a:pPr lvl="0" algn="l" defTabSz="800100">
            <a:lnSpc>
              <a:spcPct val="90000"/>
            </a:lnSpc>
            <a:spcBef>
              <a:spcPct val="0"/>
            </a:spcBef>
            <a:spcAft>
              <a:spcPct val="35000"/>
            </a:spcAft>
          </a:pPr>
          <a:r>
            <a:rPr lang="fr-FR" sz="1800" kern="1200" dirty="0" smtClean="0"/>
            <a:t>Une Bd reconnue dans son foisonnement créatif ( roman graphique, essai historique , BD de reportage , autobiographie …)</a:t>
          </a:r>
          <a:endParaRPr lang="fr-FR" sz="1800" kern="1200" dirty="0"/>
        </a:p>
      </dsp:txBody>
      <dsp:txXfrm rot="-5400000">
        <a:off x="3510749" y="943086"/>
        <a:ext cx="1781904" cy="2882608"/>
      </dsp:txXfrm>
    </dsp:sp>
    <dsp:sp modelId="{DAED09D2-F4E0-47B0-A95A-3520AD641498}">
      <dsp:nvSpPr>
        <dsp:cNvPr id="0" name=""/>
        <dsp:cNvSpPr/>
      </dsp:nvSpPr>
      <dsp:spPr>
        <a:xfrm>
          <a:off x="2488805" y="0"/>
          <a:ext cx="1958437" cy="1958342"/>
        </a:xfrm>
        <a:prstGeom prst="circularArrow">
          <a:avLst>
            <a:gd name="adj1" fmla="val 12500"/>
            <a:gd name="adj2" fmla="val 1142322"/>
            <a:gd name="adj3" fmla="val 20457678"/>
            <a:gd name="adj4" fmla="val 10800000"/>
            <a:gd name="adj5" fmla="val 12500"/>
          </a:avLst>
        </a:prstGeom>
        <a:solidFill>
          <a:schemeClr val="accent5">
            <a:shade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D4AF174-8E2A-4934-B20F-E6EB9BE082EE}">
      <dsp:nvSpPr>
        <dsp:cNvPr id="0" name=""/>
        <dsp:cNvSpPr/>
      </dsp:nvSpPr>
      <dsp:spPr>
        <a:xfrm rot="10800000">
          <a:off x="2488805" y="2809961"/>
          <a:ext cx="1958437" cy="1958342"/>
        </a:xfrm>
        <a:prstGeom prst="circularArrow">
          <a:avLst>
            <a:gd name="adj1" fmla="val 12500"/>
            <a:gd name="adj2" fmla="val 1142322"/>
            <a:gd name="adj3" fmla="val 20457678"/>
            <a:gd name="adj4" fmla="val 10800000"/>
            <a:gd name="adj5" fmla="val 12500"/>
          </a:avLst>
        </a:prstGeom>
        <a:solidFill>
          <a:schemeClr val="accent5">
            <a:shade val="80000"/>
            <a:hueOff val="23225"/>
            <a:satOff val="1292"/>
            <a:lumOff val="2025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214F0-C01C-460C-8D90-DA5256D5134D}">
      <dsp:nvSpPr>
        <dsp:cNvPr id="0" name=""/>
        <dsp:cNvSpPr/>
      </dsp:nvSpPr>
      <dsp:spPr>
        <a:xfrm>
          <a:off x="0" y="0"/>
          <a:ext cx="7848872" cy="2106234"/>
        </a:xfrm>
        <a:prstGeom prst="roundRect">
          <a:avLst>
            <a:gd name="adj" fmla="val 10000"/>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3702533-18F6-48AD-B57C-634081018DA0}">
      <dsp:nvSpPr>
        <dsp:cNvPr id="0" name=""/>
        <dsp:cNvSpPr/>
      </dsp:nvSpPr>
      <dsp:spPr>
        <a:xfrm>
          <a:off x="235466" y="280831"/>
          <a:ext cx="2305606" cy="154457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2AE96BE-B751-445E-9F2C-A50A8662BB44}">
      <dsp:nvSpPr>
        <dsp:cNvPr id="0" name=""/>
        <dsp:cNvSpPr/>
      </dsp:nvSpPr>
      <dsp:spPr>
        <a:xfrm rot="10800000">
          <a:off x="235466" y="2106234"/>
          <a:ext cx="2305606" cy="2574286"/>
        </a:xfrm>
        <a:prstGeom prst="round2SameRect">
          <a:avLst>
            <a:gd name="adj1" fmla="val 10500"/>
            <a:gd name="adj2" fmla="val 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fr-FR" sz="1600" kern="1200" dirty="0" smtClean="0"/>
            <a:t>Etude et lecture de l’image </a:t>
          </a:r>
        </a:p>
        <a:p>
          <a:pPr lvl="0" algn="ctr" defTabSz="711200">
            <a:lnSpc>
              <a:spcPct val="90000"/>
            </a:lnSpc>
            <a:spcBef>
              <a:spcPct val="0"/>
            </a:spcBef>
            <a:spcAft>
              <a:spcPct val="35000"/>
            </a:spcAft>
          </a:pPr>
          <a:r>
            <a:rPr lang="fr-FR" sz="1600" kern="1200" dirty="0" smtClean="0"/>
            <a:t>Développement des compétences de lecture , de langue et d’écriture </a:t>
          </a:r>
          <a:endParaRPr lang="fr-FR" sz="1600" kern="1200" dirty="0"/>
        </a:p>
      </dsp:txBody>
      <dsp:txXfrm rot="10800000">
        <a:off x="306371" y="2106234"/>
        <a:ext cx="2163796" cy="2503381"/>
      </dsp:txXfrm>
    </dsp:sp>
    <dsp:sp modelId="{D7DF9D79-E52D-46DB-9D1F-4000AEFACA1A}">
      <dsp:nvSpPr>
        <dsp:cNvPr id="0" name=""/>
        <dsp:cNvSpPr/>
      </dsp:nvSpPr>
      <dsp:spPr>
        <a:xfrm>
          <a:off x="2771632" y="280831"/>
          <a:ext cx="2305606" cy="154457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D0D6C19-548C-4705-A136-81F3668A6F01}">
      <dsp:nvSpPr>
        <dsp:cNvPr id="0" name=""/>
        <dsp:cNvSpPr/>
      </dsp:nvSpPr>
      <dsp:spPr>
        <a:xfrm rot="10800000">
          <a:off x="2771632" y="2106234"/>
          <a:ext cx="2305606" cy="2574286"/>
        </a:xfrm>
        <a:prstGeom prst="round2SameRect">
          <a:avLst>
            <a:gd name="adj1" fmla="val 10500"/>
            <a:gd name="adj2" fmla="val 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fr-FR" sz="1600" kern="1200" dirty="0" smtClean="0"/>
            <a:t>Faire d’un </a:t>
          </a:r>
          <a:r>
            <a:rPr lang="fr-FR" sz="1600" kern="1200" dirty="0" smtClean="0"/>
            <a:t>évènement </a:t>
          </a:r>
          <a:r>
            <a:rPr lang="fr-FR" sz="1600" kern="1200" dirty="0" smtClean="0"/>
            <a:t>, d’une personne ou période historique = un thème narratif </a:t>
          </a:r>
        </a:p>
        <a:p>
          <a:pPr lvl="0" algn="ctr" defTabSz="711200">
            <a:lnSpc>
              <a:spcPct val="90000"/>
            </a:lnSpc>
            <a:spcBef>
              <a:spcPct val="0"/>
            </a:spcBef>
            <a:spcAft>
              <a:spcPct val="35000"/>
            </a:spcAft>
          </a:pPr>
          <a:r>
            <a:rPr lang="fr-FR" sz="1600" kern="1200" dirty="0" smtClean="0"/>
            <a:t>BD s’inscrit aussi dans un contexte social et politique qui mérite d’être décrypté  </a:t>
          </a:r>
          <a:endParaRPr lang="fr-FR" sz="1600" kern="1200" dirty="0"/>
        </a:p>
      </dsp:txBody>
      <dsp:txXfrm rot="10800000">
        <a:off x="2842537" y="2106234"/>
        <a:ext cx="2163796" cy="2503381"/>
      </dsp:txXfrm>
    </dsp:sp>
    <dsp:sp modelId="{277BB7F2-9D68-4BBD-BDDB-F1E3D08ECB99}">
      <dsp:nvSpPr>
        <dsp:cNvPr id="0" name=""/>
        <dsp:cNvSpPr/>
      </dsp:nvSpPr>
      <dsp:spPr>
        <a:xfrm>
          <a:off x="5307799" y="280831"/>
          <a:ext cx="2305606" cy="154457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D5BCC4D-297B-4AD6-9081-08C107FAC889}">
      <dsp:nvSpPr>
        <dsp:cNvPr id="0" name=""/>
        <dsp:cNvSpPr/>
      </dsp:nvSpPr>
      <dsp:spPr>
        <a:xfrm rot="10800000">
          <a:off x="5307799" y="2106234"/>
          <a:ext cx="2305606" cy="2574286"/>
        </a:xfrm>
        <a:prstGeom prst="round2SameRect">
          <a:avLst>
            <a:gd name="adj1" fmla="val 10500"/>
            <a:gd name="adj2" fmla="val 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fr-FR" sz="1600" kern="1200" dirty="0" smtClean="0"/>
            <a:t>Support pédagogique pour aborder divers sujets  comme les discriminations , Xénophobie… et pour organiser un débat argumenté </a:t>
          </a:r>
        </a:p>
        <a:p>
          <a:pPr lvl="0" algn="ctr" defTabSz="711200">
            <a:lnSpc>
              <a:spcPct val="90000"/>
            </a:lnSpc>
            <a:spcBef>
              <a:spcPct val="0"/>
            </a:spcBef>
            <a:spcAft>
              <a:spcPct val="35000"/>
            </a:spcAft>
          </a:pPr>
          <a:r>
            <a:rPr lang="fr-FR" sz="1600" kern="1200" dirty="0" smtClean="0"/>
            <a:t>Education à l’image = aussi un enjeu citoyen </a:t>
          </a:r>
          <a:endParaRPr lang="fr-FR" sz="1600" kern="1200" dirty="0"/>
        </a:p>
      </dsp:txBody>
      <dsp:txXfrm rot="10800000">
        <a:off x="5378704" y="2106234"/>
        <a:ext cx="2163796" cy="25033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D6DFA-C55A-417E-8C0C-B8384A582B14}">
      <dsp:nvSpPr>
        <dsp:cNvPr id="0" name=""/>
        <dsp:cNvSpPr/>
      </dsp:nvSpPr>
      <dsp:spPr>
        <a:xfrm>
          <a:off x="3381633" y="2548560"/>
          <a:ext cx="1937503" cy="1937503"/>
        </a:xfrm>
        <a:prstGeom prst="ellipse">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r-FR" sz="2700" kern="1200" dirty="0" smtClean="0"/>
            <a:t>Bande dessinée </a:t>
          </a:r>
          <a:endParaRPr lang="fr-FR" sz="2700" kern="1200" dirty="0"/>
        </a:p>
      </dsp:txBody>
      <dsp:txXfrm>
        <a:off x="3665374" y="2832301"/>
        <a:ext cx="1370021" cy="1370021"/>
      </dsp:txXfrm>
    </dsp:sp>
    <dsp:sp modelId="{5DDFA575-E4F6-49D8-B8F3-0F03062BE888}">
      <dsp:nvSpPr>
        <dsp:cNvPr id="0" name=""/>
        <dsp:cNvSpPr/>
      </dsp:nvSpPr>
      <dsp:spPr>
        <a:xfrm rot="16200000">
          <a:off x="4057512" y="2235674"/>
          <a:ext cx="585746" cy="40026"/>
        </a:xfrm>
        <a:custGeom>
          <a:avLst/>
          <a:gdLst/>
          <a:ahLst/>
          <a:cxnLst/>
          <a:rect l="0" t="0" r="0" b="0"/>
          <a:pathLst>
            <a:path>
              <a:moveTo>
                <a:pt x="0" y="20013"/>
              </a:moveTo>
              <a:lnTo>
                <a:pt x="585746" y="20013"/>
              </a:lnTo>
            </a:path>
          </a:pathLst>
        </a:cu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335742" y="2241044"/>
        <a:ext cx="29287" cy="29287"/>
      </dsp:txXfrm>
    </dsp:sp>
    <dsp:sp modelId="{6F3F2655-A4A6-48A5-907D-AB8782C18F13}">
      <dsp:nvSpPr>
        <dsp:cNvPr id="0" name=""/>
        <dsp:cNvSpPr/>
      </dsp:nvSpPr>
      <dsp:spPr>
        <a:xfrm>
          <a:off x="3381633" y="25310"/>
          <a:ext cx="1937503" cy="1937503"/>
        </a:xfrm>
        <a:prstGeom prst="ellipse">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Intention de  l’auteur </a:t>
          </a:r>
          <a:endParaRPr lang="fr-FR" sz="1800" kern="1200" dirty="0">
            <a:solidFill>
              <a:schemeClr val="tx1"/>
            </a:solidFill>
          </a:endParaRPr>
        </a:p>
      </dsp:txBody>
      <dsp:txXfrm>
        <a:off x="3665374" y="309051"/>
        <a:ext cx="1370021" cy="1370021"/>
      </dsp:txXfrm>
    </dsp:sp>
    <dsp:sp modelId="{0A3D6A89-6394-4D83-9EBF-19DD24F7AEFC}">
      <dsp:nvSpPr>
        <dsp:cNvPr id="0" name=""/>
        <dsp:cNvSpPr/>
      </dsp:nvSpPr>
      <dsp:spPr>
        <a:xfrm rot="20520000">
          <a:off x="5261687" y="3134573"/>
          <a:ext cx="410108" cy="40026"/>
        </a:xfrm>
        <a:custGeom>
          <a:avLst/>
          <a:gdLst/>
          <a:ahLst/>
          <a:cxnLst/>
          <a:rect l="0" t="0" r="0" b="0"/>
          <a:pathLst>
            <a:path>
              <a:moveTo>
                <a:pt x="0" y="20013"/>
              </a:moveTo>
              <a:lnTo>
                <a:pt x="410108" y="20013"/>
              </a:lnTo>
            </a:path>
          </a:pathLst>
        </a:cu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456489" y="3144334"/>
        <a:ext cx="20505" cy="20505"/>
      </dsp:txXfrm>
    </dsp:sp>
    <dsp:sp modelId="{DB3751A4-0685-43E5-8F0D-3406B980DA43}">
      <dsp:nvSpPr>
        <dsp:cNvPr id="0" name=""/>
        <dsp:cNvSpPr/>
      </dsp:nvSpPr>
      <dsp:spPr>
        <a:xfrm>
          <a:off x="5602759" y="1620411"/>
          <a:ext cx="2294760" cy="2234348"/>
        </a:xfrm>
        <a:prstGeom prst="ellipse">
          <a:avLst/>
        </a:prstGeom>
        <a:solidFill>
          <a:schemeClr val="accent4">
            <a:hueOff val="1371403"/>
            <a:satOff val="1861"/>
            <a:lumOff val="313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Du témoignage à l’histoire </a:t>
          </a:r>
          <a:endParaRPr lang="fr-FR" sz="1800" kern="1200" dirty="0">
            <a:solidFill>
              <a:schemeClr val="tx1"/>
            </a:solidFill>
          </a:endParaRPr>
        </a:p>
      </dsp:txBody>
      <dsp:txXfrm>
        <a:off x="5938819" y="1947624"/>
        <a:ext cx="1622640" cy="1579922"/>
      </dsp:txXfrm>
    </dsp:sp>
    <dsp:sp modelId="{13D0966F-8810-4839-BCFF-50302727F85B}">
      <dsp:nvSpPr>
        <dsp:cNvPr id="0" name=""/>
        <dsp:cNvSpPr/>
      </dsp:nvSpPr>
      <dsp:spPr>
        <a:xfrm rot="3240000">
          <a:off x="4809959" y="4496618"/>
          <a:ext cx="532947" cy="40026"/>
        </a:xfrm>
        <a:custGeom>
          <a:avLst/>
          <a:gdLst/>
          <a:ahLst/>
          <a:cxnLst/>
          <a:rect l="0" t="0" r="0" b="0"/>
          <a:pathLst>
            <a:path>
              <a:moveTo>
                <a:pt x="0" y="20013"/>
              </a:moveTo>
              <a:lnTo>
                <a:pt x="532947" y="20013"/>
              </a:lnTo>
            </a:path>
          </a:pathLst>
        </a:cu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063109" y="4503307"/>
        <a:ext cx="26647" cy="26647"/>
      </dsp:txXfrm>
    </dsp:sp>
    <dsp:sp modelId="{862A26A5-BEE3-45C3-8B77-D43BBB91FF46}">
      <dsp:nvSpPr>
        <dsp:cNvPr id="0" name=""/>
        <dsp:cNvSpPr/>
      </dsp:nvSpPr>
      <dsp:spPr>
        <a:xfrm>
          <a:off x="4682628" y="4589913"/>
          <a:ext cx="2301774" cy="1937503"/>
        </a:xfrm>
        <a:prstGeom prst="ellipse">
          <a:avLst/>
        </a:prstGeom>
        <a:solidFill>
          <a:schemeClr val="accent4">
            <a:hueOff val="2742807"/>
            <a:satOff val="3723"/>
            <a:lumOff val="627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Contexte historique et interprétation de l’œuvre </a:t>
          </a:r>
          <a:endParaRPr lang="fr-FR" sz="1800" kern="1200" dirty="0">
            <a:solidFill>
              <a:schemeClr val="tx1"/>
            </a:solidFill>
          </a:endParaRPr>
        </a:p>
      </dsp:txBody>
      <dsp:txXfrm>
        <a:off x="5019715" y="4873654"/>
        <a:ext cx="1627600" cy="1370021"/>
      </dsp:txXfrm>
    </dsp:sp>
    <dsp:sp modelId="{D754054F-D17D-485A-A2D4-565D3660FFF2}">
      <dsp:nvSpPr>
        <dsp:cNvPr id="0" name=""/>
        <dsp:cNvSpPr/>
      </dsp:nvSpPr>
      <dsp:spPr>
        <a:xfrm rot="7560000">
          <a:off x="3353073" y="4499059"/>
          <a:ext cx="538982" cy="40026"/>
        </a:xfrm>
        <a:custGeom>
          <a:avLst/>
          <a:gdLst/>
          <a:ahLst/>
          <a:cxnLst/>
          <a:rect l="0" t="0" r="0" b="0"/>
          <a:pathLst>
            <a:path>
              <a:moveTo>
                <a:pt x="0" y="20013"/>
              </a:moveTo>
              <a:lnTo>
                <a:pt x="538982" y="20013"/>
              </a:lnTo>
            </a:path>
          </a:pathLst>
        </a:cu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609090" y="4505598"/>
        <a:ext cx="26949" cy="26949"/>
      </dsp:txXfrm>
    </dsp:sp>
    <dsp:sp modelId="{ED54030B-6BD3-492D-8CA8-2CF3CA0CAB6A}">
      <dsp:nvSpPr>
        <dsp:cNvPr id="0" name=""/>
        <dsp:cNvSpPr/>
      </dsp:nvSpPr>
      <dsp:spPr>
        <a:xfrm>
          <a:off x="1740772" y="4589913"/>
          <a:ext cx="2252968" cy="1937503"/>
        </a:xfrm>
        <a:prstGeom prst="ellipse">
          <a:avLst/>
        </a:prstGeom>
        <a:solidFill>
          <a:schemeClr val="accent4">
            <a:hueOff val="4114210"/>
            <a:satOff val="5584"/>
            <a:lumOff val="941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Code de la bande dessinée : choix graphiques, et esthétiques</a:t>
          </a:r>
          <a:endParaRPr lang="fr-FR" sz="1800" kern="1200" dirty="0">
            <a:solidFill>
              <a:schemeClr val="tx1"/>
            </a:solidFill>
          </a:endParaRPr>
        </a:p>
      </dsp:txBody>
      <dsp:txXfrm>
        <a:off x="2070712" y="4873654"/>
        <a:ext cx="1593088" cy="1370021"/>
      </dsp:txXfrm>
    </dsp:sp>
    <dsp:sp modelId="{7192ACE7-CB2B-45CF-8172-4E0F3727C4FF}">
      <dsp:nvSpPr>
        <dsp:cNvPr id="0" name=""/>
        <dsp:cNvSpPr/>
      </dsp:nvSpPr>
      <dsp:spPr>
        <a:xfrm rot="11880000">
          <a:off x="3000778" y="3130107"/>
          <a:ext cx="439012" cy="40026"/>
        </a:xfrm>
        <a:custGeom>
          <a:avLst/>
          <a:gdLst/>
          <a:ahLst/>
          <a:cxnLst/>
          <a:rect l="0" t="0" r="0" b="0"/>
          <a:pathLst>
            <a:path>
              <a:moveTo>
                <a:pt x="0" y="20013"/>
              </a:moveTo>
              <a:lnTo>
                <a:pt x="439012" y="20013"/>
              </a:lnTo>
            </a:path>
          </a:pathLst>
        </a:cu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209309" y="3139145"/>
        <a:ext cx="21950" cy="21950"/>
      </dsp:txXfrm>
    </dsp:sp>
    <dsp:sp modelId="{5B8329DC-59A9-488B-82E7-35E922FEE243}">
      <dsp:nvSpPr>
        <dsp:cNvPr id="0" name=""/>
        <dsp:cNvSpPr/>
      </dsp:nvSpPr>
      <dsp:spPr>
        <a:xfrm>
          <a:off x="815448" y="1768833"/>
          <a:ext cx="2270367" cy="1937503"/>
        </a:xfrm>
        <a:prstGeom prst="ellipse">
          <a:avLst/>
        </a:prstGeom>
        <a:solidFill>
          <a:schemeClr val="accent4">
            <a:hueOff val="5485613"/>
            <a:satOff val="7445"/>
            <a:lumOff val="1254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solidFill>
                <a:schemeClr val="tx1"/>
              </a:solidFill>
            </a:rPr>
            <a:t>Réception de l’œuvre et travail mémoire </a:t>
          </a:r>
          <a:endParaRPr lang="fr-FR" sz="2200" b="1" kern="1200" dirty="0">
            <a:solidFill>
              <a:schemeClr val="tx1"/>
            </a:solidFill>
          </a:endParaRPr>
        </a:p>
      </dsp:txBody>
      <dsp:txXfrm>
        <a:off x="1147936" y="2052574"/>
        <a:ext cx="1605391" cy="13700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A7F6E-F939-4552-9371-5919EA92468A}">
      <dsp:nvSpPr>
        <dsp:cNvPr id="0" name=""/>
        <dsp:cNvSpPr/>
      </dsp:nvSpPr>
      <dsp:spPr>
        <a:xfrm>
          <a:off x="653472" y="0"/>
          <a:ext cx="7406022" cy="49123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4E13E3-4B73-4117-82D0-27AB22F28D64}">
      <dsp:nvSpPr>
        <dsp:cNvPr id="0" name=""/>
        <dsp:cNvSpPr/>
      </dsp:nvSpPr>
      <dsp:spPr>
        <a:xfrm>
          <a:off x="9359" y="1473696"/>
          <a:ext cx="2804486" cy="1964928"/>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1</a:t>
          </a:r>
          <a:r>
            <a:rPr lang="fr-FR" sz="1500" kern="1200" baseline="30000" dirty="0" smtClean="0"/>
            <a:t>er</a:t>
          </a:r>
          <a:r>
            <a:rPr lang="fr-FR" sz="1500" kern="1200" dirty="0" smtClean="0"/>
            <a:t> temps : angle militant pour dénoncer la violence de l’armée française </a:t>
          </a:r>
          <a:endParaRPr lang="fr-FR" sz="1500" kern="1200" dirty="0"/>
        </a:p>
      </dsp:txBody>
      <dsp:txXfrm>
        <a:off x="105279" y="1569616"/>
        <a:ext cx="2612646" cy="1773088"/>
      </dsp:txXfrm>
    </dsp:sp>
    <dsp:sp modelId="{96DE8248-6D93-46CC-9433-D5B6EB2C1783}">
      <dsp:nvSpPr>
        <dsp:cNvPr id="0" name=""/>
        <dsp:cNvSpPr/>
      </dsp:nvSpPr>
      <dsp:spPr>
        <a:xfrm>
          <a:off x="2954240" y="1473696"/>
          <a:ext cx="2804486" cy="1964928"/>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2</a:t>
          </a:r>
          <a:r>
            <a:rPr lang="fr-FR" sz="1500" kern="1200" baseline="30000" dirty="0" smtClean="0"/>
            <a:t>e</a:t>
          </a:r>
          <a:r>
            <a:rPr lang="fr-FR" sz="1500" kern="1200" dirty="0" smtClean="0"/>
            <a:t> temps : albums consacrés à une mémoire particulière : ex petit polio , enfant vivant en France </a:t>
          </a:r>
        </a:p>
        <a:p>
          <a:pPr lvl="0" algn="ctr" defTabSz="666750">
            <a:lnSpc>
              <a:spcPct val="90000"/>
            </a:lnSpc>
            <a:spcBef>
              <a:spcPct val="0"/>
            </a:spcBef>
            <a:spcAft>
              <a:spcPct val="35000"/>
            </a:spcAft>
          </a:pPr>
          <a:r>
            <a:rPr lang="fr-FR" sz="1500" kern="1200" dirty="0" smtClean="0"/>
            <a:t>Mise en image du récit d’un acteur ou d’un témoin </a:t>
          </a:r>
          <a:endParaRPr lang="fr-FR" sz="1500" kern="1200" dirty="0"/>
        </a:p>
      </dsp:txBody>
      <dsp:txXfrm>
        <a:off x="3050160" y="1569616"/>
        <a:ext cx="2612646" cy="1773088"/>
      </dsp:txXfrm>
    </dsp:sp>
    <dsp:sp modelId="{10B999B8-A8E5-4BF7-8422-12BBFB6793B8}">
      <dsp:nvSpPr>
        <dsp:cNvPr id="0" name=""/>
        <dsp:cNvSpPr/>
      </dsp:nvSpPr>
      <dsp:spPr>
        <a:xfrm>
          <a:off x="5899121" y="1473696"/>
          <a:ext cx="2804486" cy="1964928"/>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Enfin récit chronologique  de la guerre avec multitude de témoignages : ex B Stora l’histoire dessinée de la guerre d’Algérie : proposer aux lecteurs un récit choral qui permet de confronter les différentes mémoires </a:t>
          </a:r>
          <a:endParaRPr lang="fr-FR" sz="1500" kern="1200" dirty="0"/>
        </a:p>
      </dsp:txBody>
      <dsp:txXfrm>
        <a:off x="5995041" y="1569616"/>
        <a:ext cx="2612646" cy="17730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92F73-B0EB-49D3-A911-89EF771B49D2}">
      <dsp:nvSpPr>
        <dsp:cNvPr id="0" name=""/>
        <dsp:cNvSpPr/>
      </dsp:nvSpPr>
      <dsp:spPr>
        <a:xfrm>
          <a:off x="376020" y="88119"/>
          <a:ext cx="7748876" cy="1175665"/>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fr-FR" sz="3800" kern="1200" dirty="0" smtClean="0"/>
            <a:t>Une guerre racontée  en se focalisant sur les femmes </a:t>
          </a:r>
          <a:endParaRPr lang="fr-FR" sz="3800" kern="1200" dirty="0"/>
        </a:p>
      </dsp:txBody>
      <dsp:txXfrm>
        <a:off x="410454" y="122553"/>
        <a:ext cx="7680008" cy="1106797"/>
      </dsp:txXfrm>
    </dsp:sp>
    <dsp:sp modelId="{536F5886-A007-4630-A66D-E5DAB58407EA}">
      <dsp:nvSpPr>
        <dsp:cNvPr id="0" name=""/>
        <dsp:cNvSpPr/>
      </dsp:nvSpPr>
      <dsp:spPr>
        <a:xfrm>
          <a:off x="410037" y="1389240"/>
          <a:ext cx="1175665" cy="1175665"/>
        </a:xfrm>
        <a:prstGeom prst="roundRect">
          <a:avLst>
            <a:gd name="adj" fmla="val 1667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B118D94-7A72-483B-BF6A-A3FFF6D66212}">
      <dsp:nvSpPr>
        <dsp:cNvPr id="0" name=""/>
        <dsp:cNvSpPr/>
      </dsp:nvSpPr>
      <dsp:spPr>
        <a:xfrm>
          <a:off x="1656243" y="1389240"/>
          <a:ext cx="6502671" cy="1175665"/>
        </a:xfrm>
        <a:prstGeom prst="roundRect">
          <a:avLst>
            <a:gd name="adj" fmla="val 1667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Une femme qui part enquêter  pour comprendre cette guerre , qui part en Algérie, qui rencontre des témoins , des acteurs de la guerre </a:t>
          </a:r>
          <a:endParaRPr lang="fr-FR" sz="2000" kern="1200" dirty="0">
            <a:solidFill>
              <a:schemeClr val="tx1"/>
            </a:solidFill>
          </a:endParaRPr>
        </a:p>
      </dsp:txBody>
      <dsp:txXfrm>
        <a:off x="1713645" y="1446642"/>
        <a:ext cx="6387867" cy="1060861"/>
      </dsp:txXfrm>
    </dsp:sp>
    <dsp:sp modelId="{17A7471D-F233-4BB5-95FF-AD7C18EC9E54}">
      <dsp:nvSpPr>
        <dsp:cNvPr id="0" name=""/>
        <dsp:cNvSpPr/>
      </dsp:nvSpPr>
      <dsp:spPr>
        <a:xfrm>
          <a:off x="410037" y="2705985"/>
          <a:ext cx="1175665" cy="1175665"/>
        </a:xfrm>
        <a:prstGeom prst="roundRect">
          <a:avLst>
            <a:gd name="adj" fmla="val 1667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F2A372C-485A-4D6F-8019-A4B85564DA85}">
      <dsp:nvSpPr>
        <dsp:cNvPr id="0" name=""/>
        <dsp:cNvSpPr/>
      </dsp:nvSpPr>
      <dsp:spPr>
        <a:xfrm>
          <a:off x="1656243" y="2705985"/>
          <a:ext cx="6502671" cy="1175665"/>
        </a:xfrm>
        <a:prstGeom prst="roundRect">
          <a:avLst>
            <a:gd name="adj" fmla="val 1667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1"/>
              </a:solidFill>
            </a:rPr>
            <a:t>Des témoignages qui permettent de retracer les grandes lignes de la guerre :</a:t>
          </a:r>
        </a:p>
        <a:p>
          <a:pPr lvl="0" algn="ctr" defTabSz="622300">
            <a:lnSpc>
              <a:spcPct val="90000"/>
            </a:lnSpc>
            <a:spcBef>
              <a:spcPct val="0"/>
            </a:spcBef>
            <a:spcAft>
              <a:spcPct val="35000"/>
            </a:spcAft>
          </a:pPr>
          <a:r>
            <a:rPr lang="fr-FR" sz="1400" kern="1200" dirty="0" smtClean="0">
              <a:solidFill>
                <a:schemeClr val="tx1"/>
              </a:solidFill>
            </a:rPr>
            <a:t>- La révolte des algériens et la lutte armée </a:t>
          </a:r>
        </a:p>
        <a:p>
          <a:pPr lvl="0" algn="ctr" defTabSz="622300">
            <a:lnSpc>
              <a:spcPct val="90000"/>
            </a:lnSpc>
            <a:spcBef>
              <a:spcPct val="0"/>
            </a:spcBef>
            <a:spcAft>
              <a:spcPct val="35000"/>
            </a:spcAft>
          </a:pPr>
          <a:r>
            <a:rPr lang="fr-FR" sz="1400" kern="1200" dirty="0" smtClean="0">
              <a:solidFill>
                <a:schemeClr val="tx1"/>
              </a:solidFill>
            </a:rPr>
            <a:t>Le massacre des civils aux représailles</a:t>
          </a:r>
        </a:p>
        <a:p>
          <a:pPr lvl="0" algn="ctr" defTabSz="622300">
            <a:lnSpc>
              <a:spcPct val="90000"/>
            </a:lnSpc>
            <a:spcBef>
              <a:spcPct val="0"/>
            </a:spcBef>
            <a:spcAft>
              <a:spcPct val="35000"/>
            </a:spcAft>
          </a:pPr>
          <a:r>
            <a:rPr lang="fr-FR" sz="1400" kern="1200" dirty="0" smtClean="0">
              <a:solidFill>
                <a:schemeClr val="tx1"/>
              </a:solidFill>
            </a:rPr>
            <a:t>De la libération à la fuite des harkis, des pieds noirs</a:t>
          </a:r>
          <a:endParaRPr lang="fr-FR" sz="1400" kern="1200" dirty="0">
            <a:solidFill>
              <a:schemeClr val="tx1"/>
            </a:solidFill>
          </a:endParaRPr>
        </a:p>
      </dsp:txBody>
      <dsp:txXfrm>
        <a:off x="1713645" y="2763387"/>
        <a:ext cx="6387867" cy="1060861"/>
      </dsp:txXfrm>
    </dsp:sp>
    <dsp:sp modelId="{BBA559DE-9704-4898-B8D6-B65C697186DA}">
      <dsp:nvSpPr>
        <dsp:cNvPr id="0" name=""/>
        <dsp:cNvSpPr/>
      </dsp:nvSpPr>
      <dsp:spPr>
        <a:xfrm>
          <a:off x="410037" y="4022731"/>
          <a:ext cx="1175665" cy="1175665"/>
        </a:xfrm>
        <a:prstGeom prst="roundRect">
          <a:avLst>
            <a:gd name="adj" fmla="val 1667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9709D6F-A628-4718-B0AD-745F6EDD6E86}">
      <dsp:nvSpPr>
        <dsp:cNvPr id="0" name=""/>
        <dsp:cNvSpPr/>
      </dsp:nvSpPr>
      <dsp:spPr>
        <a:xfrm>
          <a:off x="1656243" y="4022731"/>
          <a:ext cx="6502671" cy="1175665"/>
        </a:xfrm>
        <a:prstGeom prst="roundRect">
          <a:avLst>
            <a:gd name="adj" fmla="val 1667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fr-FR" sz="1800" kern="1200" dirty="0" smtClean="0"/>
        </a:p>
        <a:p>
          <a:pPr lvl="0" algn="ctr" defTabSz="800100">
            <a:lnSpc>
              <a:spcPct val="90000"/>
            </a:lnSpc>
            <a:spcBef>
              <a:spcPct val="0"/>
            </a:spcBef>
            <a:spcAft>
              <a:spcPct val="35000"/>
            </a:spcAft>
          </a:pPr>
          <a:r>
            <a:rPr lang="fr-FR" sz="2000" kern="1200" dirty="0" smtClean="0">
              <a:solidFill>
                <a:schemeClr val="tx1"/>
              </a:solidFill>
            </a:rPr>
            <a:t> </a:t>
          </a:r>
          <a:r>
            <a:rPr lang="fr-FR" sz="2000" kern="1200" dirty="0" smtClean="0">
              <a:solidFill>
                <a:schemeClr val="tx1"/>
              </a:solidFill>
            </a:rPr>
            <a:t>une fiction qui s’appuie sur  des travaux d’historiens : bibliographie en fin d’album</a:t>
          </a:r>
          <a:endParaRPr lang="fr-FR" sz="2000" kern="1200" dirty="0">
            <a:solidFill>
              <a:schemeClr val="tx1"/>
            </a:solidFill>
          </a:endParaRPr>
        </a:p>
      </dsp:txBody>
      <dsp:txXfrm>
        <a:off x="1713645" y="4080133"/>
        <a:ext cx="6387867" cy="10608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5D73B100-3F65-4149-9EDC-5FD99C91F02D}" type="datetimeFigureOut">
              <a:rPr lang="fr-FR" smtClean="0"/>
              <a:t>27/03/2020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024CC87-A595-4121-BFC3-1DA56ABB78DF}" type="slidenum">
              <a:rPr lang="fr-FR" smtClean="0"/>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D73B100-3F65-4149-9EDC-5FD99C91F02D}" type="datetimeFigureOut">
              <a:rPr lang="fr-FR" smtClean="0"/>
              <a:t>27/03/2020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24CC87-A595-4121-BFC3-1DA56ABB78DF}"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9024CC87-A595-4121-BFC3-1DA56ABB78DF}" type="slidenum">
              <a:rPr lang="fr-FR" smtClean="0"/>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D73B100-3F65-4149-9EDC-5FD99C91F02D}" type="datetimeFigureOut">
              <a:rPr lang="fr-FR" smtClean="0"/>
              <a:t>27/03/2020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5D73B100-3F65-4149-9EDC-5FD99C91F02D}" type="datetimeFigureOut">
              <a:rPr lang="fr-FR" smtClean="0"/>
              <a:t>27/03/2020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9024CC87-A595-4121-BFC3-1DA56ABB78DF}" type="slidenum">
              <a:rPr lang="fr-FR" smtClean="0"/>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5D73B100-3F65-4149-9EDC-5FD99C91F02D}" type="datetimeFigureOut">
              <a:rPr lang="fr-FR" smtClean="0"/>
              <a:t>27/03/2020</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024CC87-A595-4121-BFC3-1DA56ABB78DF}" type="slidenum">
              <a:rPr lang="fr-FR" smtClean="0"/>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5D73B100-3F65-4149-9EDC-5FD99C91F02D}" type="datetimeFigureOut">
              <a:rPr lang="fr-FR" smtClean="0"/>
              <a:t>27/03/2020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24CC87-A595-4121-BFC3-1DA56ABB78DF}" type="slidenum">
              <a:rPr lang="fr-FR" smtClean="0"/>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5D73B100-3F65-4149-9EDC-5FD99C91F02D}" type="datetimeFigureOut">
              <a:rPr lang="fr-FR" smtClean="0"/>
              <a:t>27/03/2020</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9024CC87-A595-4121-BFC3-1DA56ABB78DF}" type="slidenum">
              <a:rPr lang="fr-FR" smtClean="0"/>
              <a:t>‹N°›</a:t>
            </a:fld>
            <a:endParaRPr lang="fr-FR"/>
          </a:p>
        </p:txBody>
      </p:sp>
      <p:sp>
        <p:nvSpPr>
          <p:cNvPr id="23" name="Titre 22"/>
          <p:cNvSpPr>
            <a:spLocks noGrp="1"/>
          </p:cNvSpPr>
          <p:nvPr>
            <p:ph type="title"/>
          </p:nvPr>
        </p:nvSpPr>
        <p:spPr/>
        <p:txBody>
          <a:bodyPr rtlCol="0" anchor="b" anchorCtr="0"/>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5D73B100-3F65-4149-9EDC-5FD99C91F02D}" type="datetimeFigureOut">
              <a:rPr lang="fr-FR" smtClean="0"/>
              <a:t>27/03/2020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9024CC87-A595-4121-BFC3-1DA56ABB78DF}"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5D73B100-3F65-4149-9EDC-5FD99C91F02D}" type="datetimeFigureOut">
              <a:rPr lang="fr-FR" smtClean="0"/>
              <a:t>27/03/2020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024CC87-A595-4121-BFC3-1DA56ABB78DF}"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024CC87-A595-4121-BFC3-1DA56ABB78DF}" type="slidenum">
              <a:rPr lang="fr-FR" smtClean="0"/>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5D73B100-3F65-4149-9EDC-5FD99C91F02D}" type="datetimeFigureOut">
              <a:rPr lang="fr-FR" smtClean="0"/>
              <a:t>27/03/2020</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9024CC87-A595-4121-BFC3-1DA56ABB78DF}" type="slidenum">
              <a:rPr lang="fr-FR" smtClean="0"/>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5D73B100-3F65-4149-9EDC-5FD99C91F02D}" type="datetimeFigureOut">
              <a:rPr lang="fr-FR" smtClean="0"/>
              <a:t>27/03/2020</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D73B100-3F65-4149-9EDC-5FD99C91F02D}" type="datetimeFigureOut">
              <a:rPr lang="fr-FR" smtClean="0"/>
              <a:t>27/03/2020</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024CC87-A595-4121-BFC3-1DA56ABB78DF}" type="slidenum">
              <a:rPr lang="fr-FR" smtClean="0"/>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gneclaire.info/deuxard-deloupy-33625.html" TargetMode="External"/><Relationship Id="rId2" Type="http://schemas.openxmlformats.org/officeDocument/2006/relationships/hyperlink" Target="https://www.ligneclaire.info/deloupy-meralli-66447.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s://www.google.fr/url?sa=t&amp;rct=j&amp;q=&amp;esrc=s&amp;source=web&amp;cd=2&amp;cad=rja&amp;uact=8&amp;ved=2ahUKEwjovfP7_aPmAhVFxhoKHf8pBiMQFjABegQIAxAB&amp;url=https://www.actuabd.com/Guerre-d-Algerie-et-bande-dessinee&amp;usg=AOvVaw3x6ipC9wHLSzKAynyCNyMV" TargetMode="External"/><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555776" y="3864506"/>
            <a:ext cx="6400800" cy="1752600"/>
          </a:xfrm>
        </p:spPr>
        <p:txBody>
          <a:bodyPr/>
          <a:lstStyle/>
          <a:p>
            <a:r>
              <a:rPr lang="fr-FR" dirty="0" smtClean="0"/>
              <a:t>Stage académie de Nice </a:t>
            </a:r>
          </a:p>
          <a:p>
            <a:r>
              <a:rPr lang="fr-FR" dirty="0" smtClean="0"/>
              <a:t>19 décembre 2019</a:t>
            </a:r>
            <a:endParaRPr lang="fr-FR" dirty="0"/>
          </a:p>
        </p:txBody>
      </p:sp>
      <p:sp>
        <p:nvSpPr>
          <p:cNvPr id="2" name="Titre 1"/>
          <p:cNvSpPr>
            <a:spLocks noGrp="1"/>
          </p:cNvSpPr>
          <p:nvPr>
            <p:ph type="ctrTitle"/>
          </p:nvPr>
        </p:nvSpPr>
        <p:spPr/>
        <p:txBody>
          <a:bodyPr>
            <a:normAutofit fontScale="90000"/>
          </a:bodyPr>
          <a:lstStyle/>
          <a:p>
            <a:r>
              <a:rPr lang="fr-FR" dirty="0" smtClean="0"/>
              <a:t>STAGE/ ENSEIGNER LA GUERRE D’AGERIE à TRAVERS LA BANDE DESSINEE au lycée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869160"/>
            <a:ext cx="3181350" cy="1438275"/>
          </a:xfrm>
          <a:prstGeom prst="rect">
            <a:avLst/>
          </a:prstGeom>
        </p:spPr>
      </p:pic>
    </p:spTree>
    <p:extLst>
      <p:ext uri="{BB962C8B-B14F-4D97-AF65-F5344CB8AC3E}">
        <p14:creationId xmlns:p14="http://schemas.microsoft.com/office/powerpoint/2010/main" val="736662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940569101"/>
              </p:ext>
            </p:extLst>
          </p:nvPr>
        </p:nvGraphicFramePr>
        <p:xfrm>
          <a:off x="179512" y="116632"/>
          <a:ext cx="8712968"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251520" y="332656"/>
            <a:ext cx="3168352" cy="646331"/>
          </a:xfrm>
          <a:prstGeom prst="rect">
            <a:avLst/>
          </a:prstGeom>
          <a:noFill/>
        </p:spPr>
        <p:txBody>
          <a:bodyPr wrap="square" rtlCol="0">
            <a:spAutoFit/>
          </a:bodyPr>
          <a:lstStyle/>
          <a:p>
            <a:r>
              <a:rPr lang="fr-FR" dirty="0" smtClean="0"/>
              <a:t>Décodage possible d’une bande dessinée </a:t>
            </a:r>
            <a:endParaRPr lang="fr-FR" dirty="0"/>
          </a:p>
        </p:txBody>
      </p:sp>
    </p:spTree>
    <p:extLst>
      <p:ext uri="{BB962C8B-B14F-4D97-AF65-F5344CB8AC3E}">
        <p14:creationId xmlns:p14="http://schemas.microsoft.com/office/powerpoint/2010/main" val="102334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534400" cy="758952"/>
          </a:xfrm>
        </p:spPr>
        <p:txBody>
          <a:bodyPr>
            <a:normAutofit fontScale="90000"/>
          </a:bodyPr>
          <a:lstStyle/>
          <a:p>
            <a:r>
              <a:rPr lang="fr-FR" dirty="0" smtClean="0"/>
              <a:t>Raconter guerre Algérie : exercice difficile pour les bédéistes  </a:t>
            </a:r>
            <a:endParaRPr lang="fr-FR" dirty="0"/>
          </a:p>
        </p:txBody>
      </p:sp>
      <p:graphicFrame>
        <p:nvGraphicFramePr>
          <p:cNvPr id="4" name="Diagramme 3"/>
          <p:cNvGraphicFramePr/>
          <p:nvPr>
            <p:extLst>
              <p:ext uri="{D42A27DB-BD31-4B8C-83A1-F6EECF244321}">
                <p14:modId xmlns:p14="http://schemas.microsoft.com/office/powerpoint/2010/main" val="801565941"/>
              </p:ext>
            </p:extLst>
          </p:nvPr>
        </p:nvGraphicFramePr>
        <p:xfrm>
          <a:off x="179512" y="1397000"/>
          <a:ext cx="871296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395536" y="5949280"/>
            <a:ext cx="3744416" cy="646331"/>
          </a:xfrm>
          <a:prstGeom prst="rect">
            <a:avLst/>
          </a:prstGeom>
          <a:noFill/>
        </p:spPr>
        <p:txBody>
          <a:bodyPr wrap="square" rtlCol="0">
            <a:spAutoFit/>
          </a:bodyPr>
          <a:lstStyle/>
          <a:p>
            <a:r>
              <a:rPr lang="fr-FR" dirty="0" smtClean="0"/>
              <a:t>Source: les femmes dans la guerre d’Algérie : wwwactuabd.com</a:t>
            </a:r>
            <a:endParaRPr lang="fr-FR" dirty="0"/>
          </a:p>
        </p:txBody>
      </p:sp>
    </p:spTree>
    <p:extLst>
      <p:ext uri="{BB962C8B-B14F-4D97-AF65-F5344CB8AC3E}">
        <p14:creationId xmlns:p14="http://schemas.microsoft.com/office/powerpoint/2010/main" val="277213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9871" y="332656"/>
            <a:ext cx="8534400" cy="758952"/>
          </a:xfrm>
        </p:spPr>
        <p:txBody>
          <a:bodyPr>
            <a:normAutofit fontScale="90000"/>
          </a:bodyPr>
          <a:lstStyle/>
          <a:p>
            <a:r>
              <a:rPr lang="fr-FR" dirty="0" smtClean="0"/>
              <a:t>Propositions pédagogiques menées à partir de 2 bandes dessinées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585780"/>
            <a:ext cx="3384376" cy="4477790"/>
          </a:xfrm>
          <a:prstGeom prst="rect">
            <a:avLst/>
          </a:prstGeom>
        </p:spPr>
      </p:pic>
      <p:pic>
        <p:nvPicPr>
          <p:cNvPr id="1026" name="Picture 2" descr="Résultat de recherche d'images pour &quot;carnet d'orien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91049"/>
            <a:ext cx="3495675"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9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517572644"/>
              </p:ext>
            </p:extLst>
          </p:nvPr>
        </p:nvGraphicFramePr>
        <p:xfrm>
          <a:off x="251520" y="1397000"/>
          <a:ext cx="8568952"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395536" y="404664"/>
            <a:ext cx="8568952" cy="954107"/>
          </a:xfrm>
          <a:prstGeom prst="rect">
            <a:avLst/>
          </a:prstGeom>
          <a:noFill/>
        </p:spPr>
        <p:txBody>
          <a:bodyPr wrap="square" rtlCol="0">
            <a:spAutoFit/>
          </a:bodyPr>
          <a:lstStyle/>
          <a:p>
            <a:r>
              <a:rPr lang="fr-FR" sz="2800" dirty="0" smtClean="0"/>
              <a:t>Quel est l’intérêt pédagogique de la bande dessinée « Algériennes » ?</a:t>
            </a:r>
            <a:endParaRPr lang="fr-FR" sz="2800" dirty="0"/>
          </a:p>
        </p:txBody>
      </p:sp>
    </p:spTree>
    <p:extLst>
      <p:ext uri="{BB962C8B-B14F-4D97-AF65-F5344CB8AC3E}">
        <p14:creationId xmlns:p14="http://schemas.microsoft.com/office/powerpoint/2010/main" val="416679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534400" cy="758952"/>
          </a:xfrm>
        </p:spPr>
        <p:txBody>
          <a:bodyPr>
            <a:normAutofit fontScale="90000"/>
          </a:bodyPr>
          <a:lstStyle/>
          <a:p>
            <a:r>
              <a:rPr lang="fr-FR" dirty="0" smtClean="0"/>
              <a:t>Une fiction qui s’appuie sur des personnages réels </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340768"/>
            <a:ext cx="3527285" cy="5229200"/>
          </a:xfrm>
          <a:prstGeom prst="rect">
            <a:avLst/>
          </a:prstGeom>
        </p:spPr>
      </p:pic>
      <p:sp>
        <p:nvSpPr>
          <p:cNvPr id="7" name="ZoneTexte 6"/>
          <p:cNvSpPr txBox="1"/>
          <p:nvPr/>
        </p:nvSpPr>
        <p:spPr>
          <a:xfrm>
            <a:off x="3923928" y="1772816"/>
            <a:ext cx="4464496" cy="369332"/>
          </a:xfrm>
          <a:prstGeom prst="rect">
            <a:avLst/>
          </a:prstGeom>
          <a:noFill/>
        </p:spPr>
        <p:txBody>
          <a:bodyPr wrap="square" rtlCol="0">
            <a:spAutoFit/>
          </a:bodyPr>
          <a:lstStyle/>
          <a:p>
            <a:r>
              <a:rPr lang="fr-FR" dirty="0" smtClean="0"/>
              <a:t>Combattantes algériennes</a:t>
            </a:r>
            <a:endParaRPr 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5" y="2359528"/>
            <a:ext cx="2393739" cy="3805776"/>
          </a:xfrm>
          <a:prstGeom prst="rect">
            <a:avLst/>
          </a:prstGeom>
        </p:spPr>
      </p:pic>
    </p:spTree>
    <p:extLst>
      <p:ext uri="{BB962C8B-B14F-4D97-AF65-F5344CB8AC3E}">
        <p14:creationId xmlns:p14="http://schemas.microsoft.com/office/powerpoint/2010/main" val="2853584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534400" cy="758952"/>
          </a:xfrm>
        </p:spPr>
        <p:txBody>
          <a:bodyPr>
            <a:normAutofit fontScale="90000"/>
          </a:bodyPr>
          <a:lstStyle/>
          <a:p>
            <a:r>
              <a:rPr lang="fr-FR" dirty="0" smtClean="0"/>
              <a:t>Quelques points de vigilance concernant la Bd « Algériennes » </a:t>
            </a:r>
            <a:endParaRPr lang="fr-FR" dirty="0"/>
          </a:p>
        </p:txBody>
      </p:sp>
      <p:graphicFrame>
        <p:nvGraphicFramePr>
          <p:cNvPr id="4" name="Diagramme 3"/>
          <p:cNvGraphicFramePr/>
          <p:nvPr>
            <p:extLst>
              <p:ext uri="{D42A27DB-BD31-4B8C-83A1-F6EECF244321}">
                <p14:modId xmlns:p14="http://schemas.microsoft.com/office/powerpoint/2010/main" val="62628105"/>
              </p:ext>
            </p:extLst>
          </p:nvPr>
        </p:nvGraphicFramePr>
        <p:xfrm>
          <a:off x="179512" y="1268760"/>
          <a:ext cx="878497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7734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534400" cy="758952"/>
          </a:xfrm>
        </p:spPr>
        <p:txBody>
          <a:bodyPr>
            <a:normAutofit fontScale="90000"/>
          </a:bodyPr>
          <a:lstStyle/>
          <a:p>
            <a:r>
              <a:rPr lang="fr-FR" dirty="0" smtClean="0"/>
              <a:t>Présentation des auteurs et de l’œuvre   : rédiger une notice biographique  </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529933216"/>
              </p:ext>
            </p:extLst>
          </p:nvPr>
        </p:nvGraphicFramePr>
        <p:xfrm>
          <a:off x="179512" y="1484785"/>
          <a:ext cx="8784976" cy="4253095"/>
        </p:xfrm>
        <a:graphic>
          <a:graphicData uri="http://schemas.openxmlformats.org/drawingml/2006/table">
            <a:tbl>
              <a:tblPr firstRow="1" bandRow="1">
                <a:tableStyleId>{5C22544A-7EE6-4342-B048-85BDC9FD1C3A}</a:tableStyleId>
              </a:tblPr>
              <a:tblGrid>
                <a:gridCol w="2088232"/>
                <a:gridCol w="6696744"/>
              </a:tblGrid>
              <a:tr h="504055">
                <a:tc>
                  <a:txBody>
                    <a:bodyPr/>
                    <a:lstStyle/>
                    <a:p>
                      <a:r>
                        <a:rPr lang="fr-FR" dirty="0" smtClean="0"/>
                        <a:t>Titre de l’œuvre </a:t>
                      </a:r>
                      <a:endParaRPr lang="fr-FR" dirty="0"/>
                    </a:p>
                  </a:txBody>
                  <a:tcPr/>
                </a:tc>
                <a:tc>
                  <a:txBody>
                    <a:bodyPr/>
                    <a:lstStyle/>
                    <a:p>
                      <a:r>
                        <a:rPr lang="fr-FR" dirty="0" smtClean="0"/>
                        <a:t>Algériennes,</a:t>
                      </a:r>
                      <a:r>
                        <a:rPr lang="fr-FR" baseline="0" dirty="0" smtClean="0"/>
                        <a:t> 1957/1962</a:t>
                      </a:r>
                      <a:endParaRPr lang="fr-FR" dirty="0"/>
                    </a:p>
                  </a:txBody>
                  <a:tcPr/>
                </a:tc>
              </a:tr>
              <a:tr h="1584176">
                <a:tc>
                  <a:txBody>
                    <a:bodyPr/>
                    <a:lstStyle/>
                    <a:p>
                      <a:r>
                        <a:rPr lang="fr-FR" dirty="0" smtClean="0"/>
                        <a:t>Auteurs </a:t>
                      </a:r>
                      <a:endParaRPr lang="fr-FR" dirty="0"/>
                    </a:p>
                  </a:txBody>
                  <a:tcPr/>
                </a:tc>
                <a:tc>
                  <a:txBody>
                    <a:bodyPr/>
                    <a:lstStyle/>
                    <a:p>
                      <a:r>
                        <a:rPr lang="fr-FR" dirty="0" err="1" smtClean="0"/>
                        <a:t>Deloupy</a:t>
                      </a:r>
                      <a:r>
                        <a:rPr lang="fr-FR" dirty="0" smtClean="0"/>
                        <a:t>:</a:t>
                      </a:r>
                      <a:r>
                        <a:rPr lang="fr-FR" baseline="0" dirty="0" smtClean="0"/>
                        <a:t> né en 1968 à Saint Etienne, diplômé des beaux arts d’Angoulême, section bande dessinée. Il a travaillé pour  la publicité  et pour édition jeunesse . Il est cofondateur des éditions </a:t>
                      </a:r>
                      <a:r>
                        <a:rPr lang="fr-FR" baseline="0" dirty="0" err="1" smtClean="0"/>
                        <a:t>Jarjille</a:t>
                      </a:r>
                      <a:r>
                        <a:rPr lang="fr-FR" baseline="0" dirty="0" smtClean="0"/>
                        <a:t>. 2016 il publie Love story à l’iranienne qui obtient  de nombreux prix .  Dans la BD Algériennes, il est auteur des dessins .</a:t>
                      </a:r>
                      <a:endParaRPr lang="fr-FR" dirty="0"/>
                    </a:p>
                  </a:txBody>
                  <a:tcPr/>
                </a:tc>
              </a:tr>
              <a:tr h="504056">
                <a:tc>
                  <a:txBody>
                    <a:bodyPr/>
                    <a:lstStyle/>
                    <a:p>
                      <a:endParaRPr lang="fr-FR" dirty="0"/>
                    </a:p>
                  </a:txBody>
                  <a:tcPr/>
                </a:tc>
                <a:tc>
                  <a:txBody>
                    <a:bodyPr/>
                    <a:lstStyle/>
                    <a:p>
                      <a:r>
                        <a:rPr lang="fr-FR" dirty="0" smtClean="0"/>
                        <a:t>Swann </a:t>
                      </a:r>
                      <a:r>
                        <a:rPr lang="fr-FR" dirty="0" err="1" smtClean="0"/>
                        <a:t>Meralli</a:t>
                      </a:r>
                      <a:r>
                        <a:rPr lang="fr-FR" dirty="0" smtClean="0"/>
                        <a:t> , né en 1985 à Lyon. Diplômé</a:t>
                      </a:r>
                      <a:r>
                        <a:rPr lang="fr-FR" baseline="0" dirty="0" smtClean="0"/>
                        <a:t> d’une école de d’ingénierie, il alterne missions dans l’urbanisme  et collaborations artistiques. Il réalise une dizaine de courts métrages  et collabore régulièrement avec des dessinateurs  dans le domaine de la BD et de la littérature jeunesse . Il a publié notamment l’Homme . Dans la BD Algériennes, il est le scénariste </a:t>
                      </a:r>
                      <a:endParaRPr lang="fr-FR" dirty="0"/>
                    </a:p>
                  </a:txBody>
                  <a:tcPr/>
                </a:tc>
              </a:tr>
            </a:tbl>
          </a:graphicData>
        </a:graphic>
      </p:graphicFrame>
    </p:spTree>
    <p:extLst>
      <p:ext uri="{BB962C8B-B14F-4D97-AF65-F5344CB8AC3E}">
        <p14:creationId xmlns:p14="http://schemas.microsoft.com/office/powerpoint/2010/main" val="281510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534400" cy="758952"/>
          </a:xfrm>
        </p:spPr>
        <p:txBody>
          <a:bodyPr>
            <a:normAutofit fontScale="90000"/>
          </a:bodyPr>
          <a:lstStyle/>
          <a:p>
            <a:r>
              <a:rPr lang="fr-FR" dirty="0" smtClean="0"/>
              <a:t>Présentation des auteurs et de l’œuvre   : rédiger une notice biographique  </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118951825"/>
              </p:ext>
            </p:extLst>
          </p:nvPr>
        </p:nvGraphicFramePr>
        <p:xfrm>
          <a:off x="179512" y="1196752"/>
          <a:ext cx="8964488" cy="5297016"/>
        </p:xfrm>
        <a:graphic>
          <a:graphicData uri="http://schemas.openxmlformats.org/drawingml/2006/table">
            <a:tbl>
              <a:tblPr firstRow="1" bandRow="1">
                <a:tableStyleId>{5C22544A-7EE6-4342-B048-85BDC9FD1C3A}</a:tableStyleId>
              </a:tblPr>
              <a:tblGrid>
                <a:gridCol w="1944216"/>
                <a:gridCol w="7020272"/>
              </a:tblGrid>
              <a:tr h="784096">
                <a:tc>
                  <a:txBody>
                    <a:bodyPr/>
                    <a:lstStyle/>
                    <a:p>
                      <a:r>
                        <a:rPr lang="fr-FR" dirty="0" smtClean="0"/>
                        <a:t>Titre de l’œuvre </a:t>
                      </a:r>
                      <a:endParaRPr lang="fr-FR" dirty="0"/>
                    </a:p>
                  </a:txBody>
                  <a:tcPr/>
                </a:tc>
                <a:tc>
                  <a:txBody>
                    <a:bodyPr/>
                    <a:lstStyle/>
                    <a:p>
                      <a:r>
                        <a:rPr lang="fr-FR" dirty="0" smtClean="0"/>
                        <a:t>Algériennes,</a:t>
                      </a:r>
                      <a:r>
                        <a:rPr lang="fr-FR" baseline="0" dirty="0" smtClean="0"/>
                        <a:t> 1957/1962</a:t>
                      </a:r>
                      <a:endParaRPr lang="fr-FR" dirty="0"/>
                    </a:p>
                  </a:txBody>
                  <a:tcPr/>
                </a:tc>
              </a:tr>
              <a:tr h="504056">
                <a:tc>
                  <a:txBody>
                    <a:bodyPr/>
                    <a:lstStyle/>
                    <a:p>
                      <a:r>
                        <a:rPr lang="fr-FR" dirty="0" smtClean="0"/>
                        <a:t>Date de parution </a:t>
                      </a:r>
                      <a:endParaRPr lang="fr-FR" dirty="0"/>
                    </a:p>
                  </a:txBody>
                  <a:tcPr/>
                </a:tc>
                <a:tc>
                  <a:txBody>
                    <a:bodyPr/>
                    <a:lstStyle/>
                    <a:p>
                      <a:r>
                        <a:rPr lang="fr-FR" dirty="0" smtClean="0"/>
                        <a:t> 31 janvier 2018</a:t>
                      </a:r>
                      <a:endParaRPr lang="fr-FR" dirty="0"/>
                    </a:p>
                  </a:txBody>
                  <a:tcPr/>
                </a:tc>
              </a:tr>
              <a:tr h="432048">
                <a:tc>
                  <a:txBody>
                    <a:bodyPr/>
                    <a:lstStyle/>
                    <a:p>
                      <a:r>
                        <a:rPr lang="fr-FR" dirty="0" smtClean="0"/>
                        <a:t>Édition </a:t>
                      </a:r>
                      <a:endParaRPr lang="fr-FR" dirty="0"/>
                    </a:p>
                  </a:txBody>
                  <a:tcPr/>
                </a:tc>
                <a:tc>
                  <a:txBody>
                    <a:bodyPr/>
                    <a:lstStyle/>
                    <a:p>
                      <a:r>
                        <a:rPr lang="fr-FR" dirty="0" err="1" smtClean="0"/>
                        <a:t>Marabulles</a:t>
                      </a:r>
                      <a:r>
                        <a:rPr lang="fr-FR" dirty="0" smtClean="0"/>
                        <a:t> </a:t>
                      </a:r>
                      <a:endParaRPr lang="fr-FR" dirty="0"/>
                    </a:p>
                  </a:txBody>
                  <a:tcPr/>
                </a:tc>
              </a:tr>
              <a:tr h="432048">
                <a:tc>
                  <a:txBody>
                    <a:bodyPr/>
                    <a:lstStyle/>
                    <a:p>
                      <a:r>
                        <a:rPr lang="fr-FR" dirty="0" smtClean="0"/>
                        <a:t>Genre </a:t>
                      </a:r>
                      <a:endParaRPr lang="fr-FR" dirty="0"/>
                    </a:p>
                  </a:txBody>
                  <a:tcPr/>
                </a:tc>
                <a:tc>
                  <a:txBody>
                    <a:bodyPr/>
                    <a:lstStyle/>
                    <a:p>
                      <a:r>
                        <a:rPr lang="fr-FR" dirty="0" smtClean="0"/>
                        <a:t>BD Historique </a:t>
                      </a:r>
                      <a:endParaRPr lang="fr-FR" dirty="0"/>
                    </a:p>
                  </a:txBody>
                  <a:tcPr/>
                </a:tc>
              </a:tr>
              <a:tr h="432048">
                <a:tc>
                  <a:txBody>
                    <a:bodyPr/>
                    <a:lstStyle/>
                    <a:p>
                      <a:r>
                        <a:rPr lang="fr-FR" dirty="0" smtClean="0"/>
                        <a:t>Nombre de planches </a:t>
                      </a:r>
                      <a:endParaRPr lang="fr-FR" dirty="0"/>
                    </a:p>
                  </a:txBody>
                  <a:tcPr/>
                </a:tc>
                <a:tc>
                  <a:txBody>
                    <a:bodyPr/>
                    <a:lstStyle/>
                    <a:p>
                      <a:r>
                        <a:rPr lang="fr-FR" dirty="0" smtClean="0"/>
                        <a:t>128</a:t>
                      </a:r>
                      <a:endParaRPr lang="fr-FR" dirty="0"/>
                    </a:p>
                  </a:txBody>
                  <a:tcPr/>
                </a:tc>
              </a:tr>
              <a:tr h="432048">
                <a:tc>
                  <a:txBody>
                    <a:bodyPr/>
                    <a:lstStyle/>
                    <a:p>
                      <a:r>
                        <a:rPr lang="fr-FR" dirty="0" smtClean="0"/>
                        <a:t>Procédé</a:t>
                      </a:r>
                      <a:r>
                        <a:rPr lang="fr-FR" baseline="0" dirty="0" smtClean="0"/>
                        <a:t> / style </a:t>
                      </a:r>
                      <a:endParaRPr lang="fr-FR" dirty="0"/>
                    </a:p>
                  </a:txBody>
                  <a:tcPr/>
                </a:tc>
                <a:tc>
                  <a:txBody>
                    <a:bodyPr/>
                    <a:lstStyle/>
                    <a:p>
                      <a:r>
                        <a:rPr lang="fr-FR" dirty="0" smtClean="0"/>
                        <a:t>Utilisation couleur ( temps présent) et NB</a:t>
                      </a:r>
                      <a:r>
                        <a:rPr lang="fr-FR" baseline="0" dirty="0" smtClean="0"/>
                        <a:t> ( passé) </a:t>
                      </a:r>
                      <a:endParaRPr lang="fr-FR" dirty="0"/>
                    </a:p>
                  </a:txBody>
                  <a:tcPr/>
                </a:tc>
              </a:tr>
              <a:tr h="993710">
                <a:tc>
                  <a:txBody>
                    <a:bodyPr/>
                    <a:lstStyle/>
                    <a:p>
                      <a:r>
                        <a:rPr lang="fr-FR" dirty="0" smtClean="0"/>
                        <a:t>Histoire </a:t>
                      </a:r>
                      <a:endParaRPr lang="fr-FR" dirty="0"/>
                    </a:p>
                  </a:txBody>
                  <a:tcPr/>
                </a:tc>
                <a:tc>
                  <a:txBody>
                    <a:bodyPr/>
                    <a:lstStyle/>
                    <a:p>
                      <a:pPr algn="just"/>
                      <a:r>
                        <a:rPr lang="fr-FR" sz="1400" dirty="0" smtClean="0"/>
                        <a:t>Beatrice</a:t>
                      </a:r>
                      <a:r>
                        <a:rPr lang="fr-FR" sz="1400" baseline="0" dirty="0" smtClean="0"/>
                        <a:t> , «  enfant d’appelé » lit les journaux dans le métro et tombe sur des articles sur la guerre d’Algérie . En rentrant elle aborde sujet avec ses parents , veut savoir ce que son père a vécu mais il refuse d’en parler . Sa mère sait peu de choses car elle n’est allée en Algérie qu’une seule fois , a vu un attentat et encourage sa fille à se renseigner et lui conseille d’aller voir une amie algérienne. Béatrice se met en quête de ce passé au travers d’histoires de femmes, venant d’horizon différent  et animées par des sentiments variés ( amour, perte d’un proche, exil…)</a:t>
                      </a:r>
                    </a:p>
                    <a:p>
                      <a:pPr algn="just"/>
                      <a:r>
                        <a:rPr lang="fr-FR" sz="1400" baseline="0" dirty="0" smtClean="0"/>
                        <a:t>Les histoires vont s’entrecroiser et vont se répondre </a:t>
                      </a:r>
                    </a:p>
                    <a:p>
                      <a:r>
                        <a:rPr lang="fr-FR" baseline="0" dirty="0" smtClean="0"/>
                        <a:t>….</a:t>
                      </a:r>
                      <a:endParaRPr lang="fr-FR" dirty="0"/>
                    </a:p>
                  </a:txBody>
                  <a:tcPr/>
                </a:tc>
              </a:tr>
            </a:tbl>
          </a:graphicData>
        </a:graphic>
      </p:graphicFrame>
    </p:spTree>
    <p:extLst>
      <p:ext uri="{BB962C8B-B14F-4D97-AF65-F5344CB8AC3E}">
        <p14:creationId xmlns:p14="http://schemas.microsoft.com/office/powerpoint/2010/main" val="70114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32656"/>
            <a:ext cx="8534400" cy="758952"/>
          </a:xfrm>
        </p:spPr>
        <p:txBody>
          <a:bodyPr>
            <a:normAutofit/>
          </a:bodyPr>
          <a:lstStyle/>
          <a:p>
            <a:r>
              <a:rPr lang="fr-FR" dirty="0" smtClean="0"/>
              <a:t>Quel est l’objectif des auteurs ? </a:t>
            </a:r>
            <a:endParaRPr lang="fr-FR" dirty="0"/>
          </a:p>
        </p:txBody>
      </p:sp>
      <p:sp>
        <p:nvSpPr>
          <p:cNvPr id="3" name="Espace réservé du contenu 2"/>
          <p:cNvSpPr>
            <a:spLocks noGrp="1"/>
          </p:cNvSpPr>
          <p:nvPr>
            <p:ph sz="quarter" idx="1"/>
          </p:nvPr>
        </p:nvSpPr>
        <p:spPr/>
        <p:txBody>
          <a:bodyPr>
            <a:normAutofit fontScale="62500" lnSpcReduction="20000"/>
          </a:bodyPr>
          <a:lstStyle/>
          <a:p>
            <a:r>
              <a:rPr lang="fr-FR" b="1" dirty="0"/>
              <a:t>Après l’actualité de </a:t>
            </a:r>
            <a:r>
              <a:rPr lang="fr-FR" b="1" dirty="0" err="1"/>
              <a:t>Jarjille</a:t>
            </a:r>
            <a:r>
              <a:rPr lang="fr-FR" b="1" dirty="0"/>
              <a:t>, on passe à celle de </a:t>
            </a:r>
            <a:r>
              <a:rPr lang="fr-FR" b="1" dirty="0" err="1"/>
              <a:t>Deloupy</a:t>
            </a:r>
            <a:r>
              <a:rPr lang="fr-FR" b="1" dirty="0"/>
              <a:t>, la votre. Il y a eu </a:t>
            </a:r>
            <a:r>
              <a:rPr lang="fr-FR" b="1" dirty="0">
                <a:hlinkClick r:id="rId2"/>
              </a:rPr>
              <a:t>Algériennes</a:t>
            </a:r>
            <a:r>
              <a:rPr lang="fr-FR" b="1" dirty="0"/>
              <a:t> qui a marqué, un sujet pas simple à évoquer, la guerre d’Algérie ?</a:t>
            </a:r>
            <a:endParaRPr lang="fr-FR" dirty="0"/>
          </a:p>
          <a:p>
            <a:pPr marL="0" indent="0" algn="just">
              <a:buNone/>
            </a:pPr>
            <a:r>
              <a:rPr lang="fr-FR" i="1" dirty="0"/>
              <a:t>Oui et j’avais conscience d’aborder un sujet pas facile aussi à raconter et à dessiner à cause des images évoquées. La dualité était intéressante. Je me suis appuyé sur le scénario de Swann, qui a évolué. A la base cela devait être un collectif. Quand il me l’a proposé je lui ai dit que je ne voulais pas faire </a:t>
            </a:r>
            <a:r>
              <a:rPr lang="fr-FR" dirty="0">
                <a:hlinkClick r:id="rId3"/>
              </a:rPr>
              <a:t>Love Story à l’Iranienne</a:t>
            </a:r>
            <a:r>
              <a:rPr lang="fr-FR" i="1" dirty="0"/>
              <a:t>, que ce </a:t>
            </a:r>
            <a:r>
              <a:rPr lang="fr-FR" b="1" i="1" dirty="0">
                <a:solidFill>
                  <a:srgbClr val="FF0000"/>
                </a:solidFill>
              </a:rPr>
              <a:t>ne soit que des témoignages sur la guerre d’Algérie</a:t>
            </a:r>
            <a:r>
              <a:rPr lang="fr-FR" i="1" dirty="0"/>
              <a:t>. On a inclut beaucoup </a:t>
            </a:r>
            <a:r>
              <a:rPr lang="fr-FR" i="1" dirty="0">
                <a:solidFill>
                  <a:srgbClr val="FF0000"/>
                </a:solidFill>
              </a:rPr>
              <a:t>de fiction </a:t>
            </a:r>
            <a:r>
              <a:rPr lang="fr-FR" i="1" dirty="0"/>
              <a:t>même si la part de témoignages est importante. Tout ce qui </a:t>
            </a:r>
            <a:r>
              <a:rPr lang="fr-FR" i="1" dirty="0">
                <a:solidFill>
                  <a:srgbClr val="FF0000"/>
                </a:solidFill>
              </a:rPr>
              <a:t>est dit est vrai mais ce n’est pas un travail journalistique</a:t>
            </a:r>
            <a:r>
              <a:rPr lang="fr-FR" i="1" dirty="0"/>
              <a:t>. Les personnages sont fictifs. Les </a:t>
            </a:r>
            <a:r>
              <a:rPr lang="fr-FR" i="1" dirty="0">
                <a:solidFill>
                  <a:srgbClr val="FF0000"/>
                </a:solidFill>
              </a:rPr>
              <a:t>situations ou les faits sont vrais</a:t>
            </a:r>
            <a:r>
              <a:rPr lang="fr-FR" i="1" dirty="0"/>
              <a:t>. Je ne sais pas combien je ferai d’album mais c’est un challenge de me demander comment j’allais résoudre les problèmes posés graphiquement, la torture par exemple, les atrocités</a:t>
            </a:r>
            <a:r>
              <a:rPr lang="fr-FR" i="1" dirty="0" smtClean="0"/>
              <a:t>.</a:t>
            </a:r>
          </a:p>
          <a:p>
            <a:pPr marL="0" indent="0" algn="just">
              <a:buNone/>
            </a:pPr>
            <a:r>
              <a:rPr lang="fr-FR" i="1" dirty="0"/>
              <a:t>Le livre est bien pris parce qu’il y a aujourd’hui </a:t>
            </a:r>
            <a:r>
              <a:rPr lang="fr-FR" b="1" i="1" dirty="0">
                <a:solidFill>
                  <a:srgbClr val="FF0000"/>
                </a:solidFill>
              </a:rPr>
              <a:t>une volonté de boucher les trous du puzzle. J</a:t>
            </a:r>
            <a:r>
              <a:rPr lang="fr-FR" i="1" dirty="0"/>
              <a:t>e ne l’ai pas eu à l’école la décolonisation. Aujourd’hui ça commence. Il n’y a pas de polémique, </a:t>
            </a:r>
            <a:r>
              <a:rPr lang="fr-FR" i="1" dirty="0">
                <a:solidFill>
                  <a:srgbClr val="FF0000"/>
                </a:solidFill>
              </a:rPr>
              <a:t>on ne prend pas partie et les témoignages se répondent sans donner de point de vue. </a:t>
            </a:r>
            <a:r>
              <a:rPr lang="fr-FR" i="1" dirty="0"/>
              <a:t>On a voulu aussi qu’a la fin du livre il y ait une bibliographie importante qui nous a servi. A chacun de poursuivre sa réflexion</a:t>
            </a:r>
            <a:r>
              <a:rPr lang="fr-FR" i="1" dirty="0" smtClean="0"/>
              <a:t>. »</a:t>
            </a:r>
          </a:p>
          <a:p>
            <a:pPr marL="0" indent="0">
              <a:buNone/>
            </a:pPr>
            <a:r>
              <a:rPr lang="fr-FR" i="1" dirty="0" smtClean="0"/>
              <a:t>                                                                                   Site </a:t>
            </a:r>
            <a:r>
              <a:rPr lang="fr-FR" i="1" dirty="0" smtClean="0"/>
              <a:t>en ligne, ligne claire, 24 juillet 2018</a:t>
            </a:r>
            <a:endParaRPr lang="fr-FR" dirty="0"/>
          </a:p>
          <a:p>
            <a:endParaRPr lang="fr-FR" dirty="0"/>
          </a:p>
        </p:txBody>
      </p:sp>
    </p:spTree>
    <p:extLst>
      <p:ext uri="{BB962C8B-B14F-4D97-AF65-F5344CB8AC3E}">
        <p14:creationId xmlns:p14="http://schemas.microsoft.com/office/powerpoint/2010/main" val="1741619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Accroche : travail sur la couverture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14992"/>
            <a:ext cx="3600400" cy="4763606"/>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4191760810"/>
              </p:ext>
            </p:extLst>
          </p:nvPr>
        </p:nvGraphicFramePr>
        <p:xfrm>
          <a:off x="3923928" y="1268762"/>
          <a:ext cx="4896544" cy="5288650"/>
        </p:xfrm>
        <a:graphic>
          <a:graphicData uri="http://schemas.openxmlformats.org/drawingml/2006/table">
            <a:tbl>
              <a:tblPr firstRow="1" bandRow="1">
                <a:tableStyleId>{5C22544A-7EE6-4342-B048-85BDC9FD1C3A}</a:tableStyleId>
              </a:tblPr>
              <a:tblGrid>
                <a:gridCol w="1525153"/>
                <a:gridCol w="3371391"/>
              </a:tblGrid>
              <a:tr h="423109">
                <a:tc>
                  <a:txBody>
                    <a:bodyPr/>
                    <a:lstStyle/>
                    <a:p>
                      <a:r>
                        <a:rPr lang="fr-FR" dirty="0" smtClean="0">
                          <a:solidFill>
                            <a:schemeClr val="tx1"/>
                          </a:solidFill>
                        </a:rPr>
                        <a:t>Décrire </a:t>
                      </a:r>
                      <a:endParaRPr lang="fr-FR" dirty="0">
                        <a:solidFill>
                          <a:schemeClr val="tx1"/>
                        </a:solidFill>
                      </a:endParaRPr>
                    </a:p>
                  </a:txBody>
                  <a:tcPr/>
                </a:tc>
                <a:tc>
                  <a:txBody>
                    <a:bodyPr/>
                    <a:lstStyle/>
                    <a:p>
                      <a:endParaRPr lang="fr-FR"/>
                    </a:p>
                  </a:txBody>
                  <a:tcPr/>
                </a:tc>
              </a:tr>
              <a:tr h="428985">
                <a:tc>
                  <a:txBody>
                    <a:bodyPr/>
                    <a:lstStyle/>
                    <a:p>
                      <a:endParaRPr lang="fr-FR" dirty="0"/>
                    </a:p>
                  </a:txBody>
                  <a:tcPr/>
                </a:tc>
                <a:tc>
                  <a:txBody>
                    <a:bodyPr/>
                    <a:lstStyle/>
                    <a:p>
                      <a:r>
                        <a:rPr lang="fr-FR" dirty="0" smtClean="0"/>
                        <a:t>Quels personnages?</a:t>
                      </a:r>
                      <a:endParaRPr lang="fr-FR" dirty="0"/>
                    </a:p>
                  </a:txBody>
                  <a:tcPr/>
                </a:tc>
              </a:tr>
              <a:tr h="1057773">
                <a:tc>
                  <a:txBody>
                    <a:bodyPr/>
                    <a:lstStyle/>
                    <a:p>
                      <a:endParaRPr lang="fr-FR"/>
                    </a:p>
                  </a:txBody>
                  <a:tcPr/>
                </a:tc>
                <a:tc>
                  <a:txBody>
                    <a:bodyPr/>
                    <a:lstStyle/>
                    <a:p>
                      <a:r>
                        <a:rPr lang="fr-FR" dirty="0" smtClean="0"/>
                        <a:t>Quel moment de l’histoire est évoqué sur la couverture?</a:t>
                      </a:r>
                      <a:endParaRPr lang="fr-FR" dirty="0"/>
                    </a:p>
                  </a:txBody>
                  <a:tcPr/>
                </a:tc>
              </a:tr>
              <a:tr h="428985">
                <a:tc>
                  <a:txBody>
                    <a:bodyPr/>
                    <a:lstStyle/>
                    <a:p>
                      <a:r>
                        <a:rPr lang="fr-FR" b="1" dirty="0" smtClean="0">
                          <a:solidFill>
                            <a:schemeClr val="tx1"/>
                          </a:solidFill>
                        </a:rPr>
                        <a:t>Interpréter</a:t>
                      </a:r>
                      <a:r>
                        <a:rPr lang="fr-FR" b="1" baseline="0" dirty="0" smtClean="0">
                          <a:solidFill>
                            <a:schemeClr val="tx1"/>
                          </a:solidFill>
                        </a:rPr>
                        <a:t> </a:t>
                      </a:r>
                      <a:endParaRPr lang="fr-FR" b="1" dirty="0">
                        <a:solidFill>
                          <a:schemeClr val="tx1"/>
                        </a:solidFill>
                      </a:endParaRPr>
                    </a:p>
                  </a:txBody>
                  <a:tcPr/>
                </a:tc>
                <a:tc>
                  <a:txBody>
                    <a:bodyPr/>
                    <a:lstStyle/>
                    <a:p>
                      <a:endParaRPr lang="fr-FR" b="1" dirty="0">
                        <a:solidFill>
                          <a:schemeClr val="tx1"/>
                        </a:solidFill>
                      </a:endParaRPr>
                    </a:p>
                  </a:txBody>
                  <a:tcPr/>
                </a:tc>
              </a:tr>
              <a:tr h="428985">
                <a:tc>
                  <a:txBody>
                    <a:bodyPr/>
                    <a:lstStyle/>
                    <a:p>
                      <a:endParaRPr lang="fr-FR" dirty="0"/>
                    </a:p>
                  </a:txBody>
                  <a:tcPr/>
                </a:tc>
                <a:tc>
                  <a:txBody>
                    <a:bodyPr/>
                    <a:lstStyle/>
                    <a:p>
                      <a:r>
                        <a:rPr lang="fr-FR" dirty="0" smtClean="0"/>
                        <a:t>Le titre </a:t>
                      </a:r>
                      <a:endParaRPr lang="fr-FR" dirty="0"/>
                    </a:p>
                  </a:txBody>
                  <a:tcPr/>
                </a:tc>
              </a:tr>
              <a:tr h="1057773">
                <a:tc>
                  <a:txBody>
                    <a:bodyPr/>
                    <a:lstStyle/>
                    <a:p>
                      <a:endParaRPr lang="fr-FR"/>
                    </a:p>
                  </a:txBody>
                  <a:tcPr/>
                </a:tc>
                <a:tc>
                  <a:txBody>
                    <a:bodyPr/>
                    <a:lstStyle/>
                    <a:p>
                      <a:r>
                        <a:rPr lang="fr-FR" dirty="0" smtClean="0"/>
                        <a:t>Choix des couleurs </a:t>
                      </a:r>
                    </a:p>
                    <a:p>
                      <a:r>
                        <a:rPr lang="fr-FR" dirty="0" smtClean="0"/>
                        <a:t>- Pour le 1</a:t>
                      </a:r>
                      <a:r>
                        <a:rPr lang="fr-FR" baseline="30000" dirty="0" smtClean="0"/>
                        <a:t>er</a:t>
                      </a:r>
                      <a:r>
                        <a:rPr lang="fr-FR" dirty="0" smtClean="0"/>
                        <a:t> plan </a:t>
                      </a:r>
                    </a:p>
                    <a:p>
                      <a:r>
                        <a:rPr lang="fr-FR" dirty="0" smtClean="0"/>
                        <a:t>- Pour écrire</a:t>
                      </a:r>
                      <a:r>
                        <a:rPr lang="fr-FR" baseline="0" dirty="0" smtClean="0"/>
                        <a:t> son nom</a:t>
                      </a:r>
                      <a:endParaRPr lang="fr-FR" dirty="0"/>
                    </a:p>
                  </a:txBody>
                  <a:tcPr/>
                </a:tc>
              </a:tr>
              <a:tr h="428985">
                <a:tc>
                  <a:txBody>
                    <a:bodyPr/>
                    <a:lstStyle/>
                    <a:p>
                      <a:endParaRPr lang="fr-FR"/>
                    </a:p>
                  </a:txBody>
                  <a:tcPr/>
                </a:tc>
                <a:tc>
                  <a:txBody>
                    <a:bodyPr/>
                    <a:lstStyle/>
                    <a:p>
                      <a:r>
                        <a:rPr lang="fr-FR" dirty="0" smtClean="0"/>
                        <a:t>La composition</a:t>
                      </a:r>
                      <a:r>
                        <a:rPr lang="fr-FR" baseline="0" dirty="0" smtClean="0"/>
                        <a:t> </a:t>
                      </a:r>
                    </a:p>
                    <a:p>
                      <a:pPr marL="285750" indent="-285750">
                        <a:buFontTx/>
                        <a:buChar char="-"/>
                      </a:pPr>
                      <a:r>
                        <a:rPr lang="fr-FR" baseline="0" dirty="0" smtClean="0"/>
                        <a:t>Comment personnage central mis en valeur </a:t>
                      </a:r>
                    </a:p>
                    <a:p>
                      <a:pPr marL="285750" indent="-285750">
                        <a:buFontTx/>
                        <a:buChar char="-"/>
                      </a:pPr>
                      <a:r>
                        <a:rPr lang="fr-FR" baseline="0" dirty="0" smtClean="0"/>
                        <a:t>Quelle expression peut-on lire ?</a:t>
                      </a:r>
                      <a:endParaRPr lang="fr-FR" dirty="0"/>
                    </a:p>
                  </a:txBody>
                  <a:tcPr/>
                </a:tc>
              </a:tr>
            </a:tbl>
          </a:graphicData>
        </a:graphic>
      </p:graphicFrame>
    </p:spTree>
    <p:extLst>
      <p:ext uri="{BB962C8B-B14F-4D97-AF65-F5344CB8AC3E}">
        <p14:creationId xmlns:p14="http://schemas.microsoft.com/office/powerpoint/2010/main" val="390708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76672"/>
            <a:ext cx="8534400" cy="758952"/>
          </a:xfrm>
        </p:spPr>
        <p:txBody>
          <a:bodyPr>
            <a:normAutofit fontScale="90000"/>
          </a:bodyPr>
          <a:lstStyle/>
          <a:p>
            <a:r>
              <a:rPr lang="fr-FR" dirty="0" smtClean="0"/>
              <a:t>Le traitement de l’Algérie dans les programmes de lycée </a:t>
            </a:r>
            <a:endParaRPr lang="fr-FR" dirty="0"/>
          </a:p>
        </p:txBody>
      </p:sp>
      <p:sp>
        <p:nvSpPr>
          <p:cNvPr id="3" name="Espace réservé du contenu 2"/>
          <p:cNvSpPr>
            <a:spLocks noGrp="1"/>
          </p:cNvSpPr>
          <p:nvPr>
            <p:ph sz="quarter" idx="1"/>
          </p:nvPr>
        </p:nvSpPr>
        <p:spPr>
          <a:xfrm>
            <a:off x="395536" y="404664"/>
            <a:ext cx="8424936" cy="4313640"/>
          </a:xfrm>
        </p:spPr>
        <p:txBody>
          <a:bodyPr/>
          <a:lstStyle/>
          <a:p>
            <a:endParaRPr lang="fr-FR" dirty="0" smtClean="0"/>
          </a:p>
          <a:p>
            <a:pPr marL="0" indent="0">
              <a:buNone/>
            </a:pPr>
            <a:endParaRPr lang="fr-FR" dirty="0"/>
          </a:p>
          <a:p>
            <a:r>
              <a:rPr lang="fr-FR" dirty="0" smtClean="0"/>
              <a:t>De la colonisation à la guerre…</a:t>
            </a:r>
            <a:endParaRPr lang="fr-FR" dirty="0"/>
          </a:p>
        </p:txBody>
      </p:sp>
      <p:graphicFrame>
        <p:nvGraphicFramePr>
          <p:cNvPr id="4" name="Diagramme 3"/>
          <p:cNvGraphicFramePr/>
          <p:nvPr>
            <p:extLst>
              <p:ext uri="{D42A27DB-BD31-4B8C-83A1-F6EECF244321}">
                <p14:modId xmlns:p14="http://schemas.microsoft.com/office/powerpoint/2010/main" val="1095059417"/>
              </p:ext>
            </p:extLst>
          </p:nvPr>
        </p:nvGraphicFramePr>
        <p:xfrm>
          <a:off x="395536" y="2276872"/>
          <a:ext cx="864096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6558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a:t>
            </a:r>
            <a:r>
              <a:rPr lang="fr-FR" baseline="30000" dirty="0" smtClean="0"/>
              <a:t>e</a:t>
            </a:r>
            <a:r>
              <a:rPr lang="fr-FR" dirty="0" smtClean="0"/>
              <a:t> proposition : les carnets d’orient </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776853517"/>
              </p:ext>
            </p:extLst>
          </p:nvPr>
        </p:nvGraphicFramePr>
        <p:xfrm>
          <a:off x="251520" y="1998131"/>
          <a:ext cx="8892480" cy="4571809"/>
        </p:xfrm>
        <a:graphic>
          <a:graphicData uri="http://schemas.openxmlformats.org/drawingml/2006/table">
            <a:tbl>
              <a:tblPr firstRow="1" bandRow="1">
                <a:tableStyleId>{5C22544A-7EE6-4342-B048-85BDC9FD1C3A}</a:tableStyleId>
              </a:tblPr>
              <a:tblGrid>
                <a:gridCol w="2381914"/>
                <a:gridCol w="6510566"/>
              </a:tblGrid>
              <a:tr h="782797">
                <a:tc>
                  <a:txBody>
                    <a:bodyPr/>
                    <a:lstStyle/>
                    <a:p>
                      <a:r>
                        <a:rPr lang="fr-FR" dirty="0" smtClean="0"/>
                        <a:t>Auteur </a:t>
                      </a:r>
                      <a:endParaRPr lang="fr-FR" dirty="0"/>
                    </a:p>
                  </a:txBody>
                  <a:tcPr/>
                </a:tc>
                <a:tc>
                  <a:txBody>
                    <a:bodyPr/>
                    <a:lstStyle/>
                    <a:p>
                      <a:r>
                        <a:rPr lang="fr-FR" sz="1400" dirty="0" smtClean="0"/>
                        <a:t>Jacques </a:t>
                      </a:r>
                      <a:r>
                        <a:rPr lang="fr-FR" sz="1400" dirty="0" err="1" smtClean="0"/>
                        <a:t>Ferrandez</a:t>
                      </a:r>
                      <a:r>
                        <a:rPr lang="fr-FR" sz="1400" dirty="0" smtClean="0"/>
                        <a:t>, né à Alger en 1955. Fils de pieds</a:t>
                      </a:r>
                      <a:r>
                        <a:rPr lang="fr-FR" sz="1400" baseline="0" dirty="0" smtClean="0"/>
                        <a:t> noirs  , il étudie à l’école des arts décoratifs de Paris </a:t>
                      </a:r>
                      <a:endParaRPr lang="fr-FR" sz="1400" dirty="0"/>
                    </a:p>
                  </a:txBody>
                  <a:tcPr/>
                </a:tc>
              </a:tr>
              <a:tr h="680606">
                <a:tc>
                  <a:txBody>
                    <a:bodyPr/>
                    <a:lstStyle/>
                    <a:p>
                      <a:r>
                        <a:rPr lang="fr-FR" dirty="0" smtClean="0"/>
                        <a:t>Sujet</a:t>
                      </a:r>
                      <a:endParaRPr lang="fr-FR" dirty="0"/>
                    </a:p>
                  </a:txBody>
                  <a:tcPr/>
                </a:tc>
                <a:tc>
                  <a:txBody>
                    <a:bodyPr/>
                    <a:lstStyle/>
                    <a:p>
                      <a:r>
                        <a:rPr lang="fr-FR" sz="1400" dirty="0" smtClean="0"/>
                        <a:t>Etudier les relations entre la France et l’Algérie: retrace les 2 derniers siècle de l’histoire de l’Algérie </a:t>
                      </a:r>
                      <a:endParaRPr lang="fr-FR" sz="1400" dirty="0"/>
                    </a:p>
                  </a:txBody>
                  <a:tcPr/>
                </a:tc>
              </a:tr>
              <a:tr h="972294">
                <a:tc>
                  <a:txBody>
                    <a:bodyPr/>
                    <a:lstStyle/>
                    <a:p>
                      <a:r>
                        <a:rPr lang="fr-FR" dirty="0" smtClean="0"/>
                        <a:t>Forme</a:t>
                      </a:r>
                      <a:endParaRPr lang="fr-FR" dirty="0"/>
                    </a:p>
                  </a:txBody>
                  <a:tcPr/>
                </a:tc>
                <a:tc>
                  <a:txBody>
                    <a:bodyPr/>
                    <a:lstStyle/>
                    <a:p>
                      <a:r>
                        <a:rPr lang="fr-FR" sz="1400" dirty="0" smtClean="0"/>
                        <a:t>Tomes 1 à 5: des 1eres années de la colonisation de l’Algérie</a:t>
                      </a:r>
                      <a:r>
                        <a:rPr lang="fr-FR" sz="1400" baseline="0" dirty="0" smtClean="0"/>
                        <a:t> au 19</a:t>
                      </a:r>
                      <a:r>
                        <a:rPr lang="fr-FR" sz="1400" baseline="30000" dirty="0" smtClean="0"/>
                        <a:t>e</a:t>
                      </a:r>
                      <a:r>
                        <a:rPr lang="fr-FR" sz="1400" baseline="0" dirty="0" smtClean="0"/>
                        <a:t> à la veille de la 1</a:t>
                      </a:r>
                      <a:r>
                        <a:rPr lang="fr-FR" sz="1400" baseline="30000" dirty="0" smtClean="0"/>
                        <a:t>ere</a:t>
                      </a:r>
                      <a:r>
                        <a:rPr lang="fr-FR" sz="1400" baseline="0" dirty="0" smtClean="0"/>
                        <a:t> GM</a:t>
                      </a:r>
                    </a:p>
                    <a:p>
                      <a:r>
                        <a:rPr lang="fr-FR" sz="1400" baseline="0" dirty="0" smtClean="0"/>
                        <a:t>Tomes 6 à 10: la guerre d’Algérie de 1954à1962</a:t>
                      </a:r>
                      <a:endParaRPr lang="fr-FR" sz="1400" dirty="0"/>
                    </a:p>
                  </a:txBody>
                  <a:tcPr/>
                </a:tc>
              </a:tr>
              <a:tr h="595616">
                <a:tc>
                  <a:txBody>
                    <a:bodyPr/>
                    <a:lstStyle/>
                    <a:p>
                      <a:r>
                        <a:rPr lang="fr-FR" dirty="0" smtClean="0"/>
                        <a:t>Dates de parution </a:t>
                      </a:r>
                      <a:endParaRPr lang="fr-FR" dirty="0"/>
                    </a:p>
                  </a:txBody>
                  <a:tcPr/>
                </a:tc>
                <a:tc>
                  <a:txBody>
                    <a:bodyPr/>
                    <a:lstStyle/>
                    <a:p>
                      <a:r>
                        <a:rPr lang="fr-FR" sz="1400" dirty="0" smtClean="0"/>
                        <a:t>Entre 1987 et 2009</a:t>
                      </a:r>
                      <a:endParaRPr lang="fr-FR" sz="1400" dirty="0"/>
                    </a:p>
                  </a:txBody>
                  <a:tcPr/>
                </a:tc>
              </a:tr>
              <a:tr h="680606">
                <a:tc>
                  <a:txBody>
                    <a:bodyPr/>
                    <a:lstStyle/>
                    <a:p>
                      <a:r>
                        <a:rPr lang="fr-FR" dirty="0" smtClean="0"/>
                        <a:t>Réalisation</a:t>
                      </a:r>
                      <a:r>
                        <a:rPr lang="fr-FR" baseline="0" dirty="0" smtClean="0"/>
                        <a:t> </a:t>
                      </a:r>
                      <a:endParaRPr lang="fr-FR" dirty="0"/>
                    </a:p>
                  </a:txBody>
                  <a:tcPr/>
                </a:tc>
                <a:tc>
                  <a:txBody>
                    <a:bodyPr/>
                    <a:lstStyle/>
                    <a:p>
                      <a:r>
                        <a:rPr lang="fr-FR" sz="1400" dirty="0" smtClean="0"/>
                        <a:t>Il combine un mode</a:t>
                      </a:r>
                      <a:r>
                        <a:rPr lang="fr-FR" sz="1400" baseline="0" dirty="0" smtClean="0"/>
                        <a:t> de narration classique et de collage  de coupures de presse de documents d’époque  pour produire un effet de réel. Il mêle le dessin et l’aquarelle qui rappelle la peinture des peintres orientalistes+ graphies différentes pour montrer le passage de la langue française à la langue arabe </a:t>
                      </a:r>
                      <a:endParaRPr lang="fr-FR" sz="1400" dirty="0"/>
                    </a:p>
                  </a:txBody>
                  <a:tcPr/>
                </a:tc>
              </a:tr>
              <a:tr h="595616">
                <a:tc>
                  <a:txBody>
                    <a:bodyPr/>
                    <a:lstStyle/>
                    <a:p>
                      <a:r>
                        <a:rPr lang="fr-FR" dirty="0" smtClean="0"/>
                        <a:t>Personnages</a:t>
                      </a:r>
                      <a:r>
                        <a:rPr lang="fr-FR" baseline="0" dirty="0" smtClean="0"/>
                        <a:t> </a:t>
                      </a:r>
                      <a:endParaRPr lang="fr-FR" dirty="0"/>
                    </a:p>
                  </a:txBody>
                  <a:tcPr/>
                </a:tc>
                <a:tc>
                  <a:txBody>
                    <a:bodyPr/>
                    <a:lstStyle/>
                    <a:p>
                      <a:r>
                        <a:rPr lang="fr-FR" sz="1400" dirty="0" smtClean="0"/>
                        <a:t>Les différents groupes et communautés impliqués</a:t>
                      </a:r>
                      <a:r>
                        <a:rPr lang="fr-FR" sz="1400" baseline="0" dirty="0" smtClean="0"/>
                        <a:t> dans histoire de l’Algérie  de 1830 à 1962</a:t>
                      </a:r>
                      <a:endParaRPr lang="fr-FR" sz="1400" dirty="0"/>
                    </a:p>
                  </a:txBody>
                  <a:tcPr/>
                </a:tc>
              </a:tr>
            </a:tbl>
          </a:graphicData>
        </a:graphic>
      </p:graphicFrame>
      <p:sp>
        <p:nvSpPr>
          <p:cNvPr id="5" name="ZoneTexte 4"/>
          <p:cNvSpPr txBox="1"/>
          <p:nvPr/>
        </p:nvSpPr>
        <p:spPr>
          <a:xfrm>
            <a:off x="179512" y="1451952"/>
            <a:ext cx="8496944" cy="369332"/>
          </a:xfrm>
          <a:prstGeom prst="rect">
            <a:avLst/>
          </a:prstGeom>
          <a:noFill/>
        </p:spPr>
        <p:txBody>
          <a:bodyPr wrap="square" rtlCol="0">
            <a:spAutoFit/>
          </a:bodyPr>
          <a:lstStyle/>
          <a:p>
            <a:r>
              <a:rPr lang="fr-FR" dirty="0" smtClean="0"/>
              <a:t>Travail préparatoire : Etablir la fiche technique </a:t>
            </a:r>
            <a:endParaRPr lang="fr-FR" dirty="0"/>
          </a:p>
        </p:txBody>
      </p:sp>
    </p:spTree>
    <p:extLst>
      <p:ext uri="{BB962C8B-B14F-4D97-AF65-F5344CB8AC3E}">
        <p14:creationId xmlns:p14="http://schemas.microsoft.com/office/powerpoint/2010/main" val="1368546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741295572"/>
              </p:ext>
            </p:extLst>
          </p:nvPr>
        </p:nvGraphicFramePr>
        <p:xfrm>
          <a:off x="251520" y="1397000"/>
          <a:ext cx="8568952"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395536" y="404664"/>
            <a:ext cx="8568952" cy="954107"/>
          </a:xfrm>
          <a:prstGeom prst="rect">
            <a:avLst/>
          </a:prstGeom>
          <a:noFill/>
        </p:spPr>
        <p:txBody>
          <a:bodyPr wrap="square" rtlCol="0">
            <a:spAutoFit/>
          </a:bodyPr>
          <a:lstStyle/>
          <a:p>
            <a:r>
              <a:rPr lang="fr-FR" sz="2800" dirty="0" smtClean="0"/>
              <a:t>Quel est l’intérêt pédagogique de la série « Carnet d’orient  » ?</a:t>
            </a:r>
            <a:endParaRPr lang="fr-FR" sz="2800" dirty="0"/>
          </a:p>
        </p:txBody>
      </p:sp>
    </p:spTree>
    <p:extLst>
      <p:ext uri="{BB962C8B-B14F-4D97-AF65-F5344CB8AC3E}">
        <p14:creationId xmlns:p14="http://schemas.microsoft.com/office/powerpoint/2010/main" val="2291385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8423" y="151433"/>
            <a:ext cx="2160241" cy="2894723"/>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068960"/>
            <a:ext cx="2567800" cy="342900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3091751"/>
            <a:ext cx="2601360" cy="3488883"/>
          </a:xfrm>
          <a:prstGeom prst="rect">
            <a:avLst/>
          </a:prstGeom>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35" y="3284984"/>
            <a:ext cx="2457450" cy="329565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3" y="288299"/>
            <a:ext cx="2088232" cy="2803452"/>
          </a:xfrm>
          <a:prstGeom prst="rect">
            <a:avLst/>
          </a:prstGeom>
        </p:spPr>
      </p:pic>
    </p:spTree>
    <p:extLst>
      <p:ext uri="{BB962C8B-B14F-4D97-AF65-F5344CB8AC3E}">
        <p14:creationId xmlns:p14="http://schemas.microsoft.com/office/powerpoint/2010/main" val="3642357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662736" cy="968152"/>
          </a:xfrm>
        </p:spPr>
        <p:txBody>
          <a:bodyPr>
            <a:normAutofit fontScale="90000"/>
          </a:bodyPr>
          <a:lstStyle/>
          <a:p>
            <a:r>
              <a:rPr lang="fr-FR" dirty="0" smtClean="0"/>
              <a:t>Une proposition de mise en œuvre pédagogique en </a:t>
            </a:r>
            <a:r>
              <a:rPr lang="fr-FR" dirty="0" smtClean="0"/>
              <a:t> histoire Tronc Commun  </a:t>
            </a:r>
            <a:r>
              <a:rPr lang="fr-FR" dirty="0" smtClean="0"/>
              <a:t>voie générale </a:t>
            </a:r>
            <a:endParaRPr lang="fr-FR" dirty="0"/>
          </a:p>
        </p:txBody>
      </p:sp>
      <p:graphicFrame>
        <p:nvGraphicFramePr>
          <p:cNvPr id="4" name="Diagramme 3"/>
          <p:cNvGraphicFramePr/>
          <p:nvPr>
            <p:extLst>
              <p:ext uri="{D42A27DB-BD31-4B8C-83A1-F6EECF244321}">
                <p14:modId xmlns:p14="http://schemas.microsoft.com/office/powerpoint/2010/main" val="2638320547"/>
              </p:ext>
            </p:extLst>
          </p:nvPr>
        </p:nvGraphicFramePr>
        <p:xfrm>
          <a:off x="179512" y="1412776"/>
          <a:ext cx="871296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546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 de vigilance </a:t>
            </a:r>
            <a:endParaRPr lang="fr-FR" dirty="0"/>
          </a:p>
        </p:txBody>
      </p:sp>
      <p:sp>
        <p:nvSpPr>
          <p:cNvPr id="3" name="Espace réservé du contenu 2"/>
          <p:cNvSpPr>
            <a:spLocks noGrp="1"/>
          </p:cNvSpPr>
          <p:nvPr>
            <p:ph sz="quarter" idx="1"/>
          </p:nvPr>
        </p:nvSpPr>
        <p:spPr>
          <a:xfrm>
            <a:off x="107504" y="1527048"/>
            <a:ext cx="8928992" cy="4572000"/>
          </a:xfrm>
        </p:spPr>
        <p:txBody>
          <a:bodyPr>
            <a:normAutofit/>
          </a:bodyPr>
          <a:lstStyle/>
          <a:p>
            <a:r>
              <a:rPr lang="fr-FR" sz="3600" dirty="0" smtClean="0"/>
              <a:t>Bloc horaire : 13/15  heures pour thème 3</a:t>
            </a:r>
          </a:p>
          <a:p>
            <a:pPr marL="0" indent="0">
              <a:buNone/>
            </a:pPr>
            <a:endParaRPr lang="fr-FR" sz="3600" dirty="0" smtClean="0"/>
          </a:p>
          <a:p>
            <a:r>
              <a:rPr lang="fr-FR" sz="3600" dirty="0" smtClean="0"/>
              <a:t>5 heures par chapitre </a:t>
            </a:r>
          </a:p>
          <a:p>
            <a:pPr marL="0" indent="0">
              <a:buNone/>
            </a:pPr>
            <a:endParaRPr lang="fr-FR" sz="3600" dirty="0" smtClean="0"/>
          </a:p>
          <a:p>
            <a:r>
              <a:rPr lang="fr-FR" sz="3600" dirty="0" smtClean="0"/>
              <a:t>Question algérienne : 2 heures </a:t>
            </a:r>
            <a:endParaRPr lang="fr-FR" sz="3600" dirty="0"/>
          </a:p>
        </p:txBody>
      </p:sp>
    </p:spTree>
    <p:extLst>
      <p:ext uri="{BB962C8B-B14F-4D97-AF65-F5344CB8AC3E}">
        <p14:creationId xmlns:p14="http://schemas.microsoft.com/office/powerpoint/2010/main" val="348528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Quelles capacités mettre en œuvre ?</a:t>
            </a:r>
            <a:endParaRPr lang="fr-FR" dirty="0"/>
          </a:p>
        </p:txBody>
      </p:sp>
      <p:graphicFrame>
        <p:nvGraphicFramePr>
          <p:cNvPr id="5" name="Diagramme 4"/>
          <p:cNvGraphicFramePr/>
          <p:nvPr>
            <p:extLst>
              <p:ext uri="{D42A27DB-BD31-4B8C-83A1-F6EECF244321}">
                <p14:modId xmlns:p14="http://schemas.microsoft.com/office/powerpoint/2010/main" val="1011396154"/>
              </p:ext>
            </p:extLst>
          </p:nvPr>
        </p:nvGraphicFramePr>
        <p:xfrm>
          <a:off x="323528" y="1397000"/>
          <a:ext cx="856895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5516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Notions à maitriser </a:t>
            </a:r>
            <a:endParaRPr lang="fr-FR" dirty="0"/>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3395667185"/>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1162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534400" cy="758952"/>
          </a:xfrm>
        </p:spPr>
        <p:txBody>
          <a:bodyPr>
            <a:normAutofit fontScale="90000"/>
          </a:bodyPr>
          <a:lstStyle/>
          <a:p>
            <a:r>
              <a:rPr lang="fr-FR" dirty="0" smtClean="0"/>
              <a:t>La crise Algérienne et la naissance d’un nouveau régime </a:t>
            </a:r>
            <a:endParaRPr lang="fr-FR" dirty="0"/>
          </a:p>
        </p:txBody>
      </p:sp>
      <p:graphicFrame>
        <p:nvGraphicFramePr>
          <p:cNvPr id="4" name="Diagramme 3"/>
          <p:cNvGraphicFramePr/>
          <p:nvPr>
            <p:extLst>
              <p:ext uri="{D42A27DB-BD31-4B8C-83A1-F6EECF244321}">
                <p14:modId xmlns:p14="http://schemas.microsoft.com/office/powerpoint/2010/main" val="2286615182"/>
              </p:ext>
            </p:extLst>
          </p:nvPr>
        </p:nvGraphicFramePr>
        <p:xfrm>
          <a:off x="971600" y="1340768"/>
          <a:ext cx="748883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èche droite 5"/>
          <p:cNvSpPr/>
          <p:nvPr/>
        </p:nvSpPr>
        <p:spPr>
          <a:xfrm>
            <a:off x="5724128" y="5229200"/>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6516216" y="3933056"/>
            <a:ext cx="2376264"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Nouvelle ère pour la France : affirmation de la France comme puissance nucléaire et moteur de la construction européenne </a:t>
            </a:r>
            <a:endParaRPr lang="fr-FR" dirty="0"/>
          </a:p>
        </p:txBody>
      </p:sp>
    </p:spTree>
    <p:extLst>
      <p:ext uri="{BB962C8B-B14F-4D97-AF65-F5344CB8AC3E}">
        <p14:creationId xmlns:p14="http://schemas.microsoft.com/office/powerpoint/2010/main" val="3432790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251131599"/>
              </p:ext>
            </p:extLst>
          </p:nvPr>
        </p:nvGraphicFramePr>
        <p:xfrm>
          <a:off x="251520" y="332656"/>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necteur droit avec flèche 5"/>
          <p:cNvCxnSpPr/>
          <p:nvPr/>
        </p:nvCxnSpPr>
        <p:spPr>
          <a:xfrm>
            <a:off x="4499992" y="522920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3347864" y="5805264"/>
            <a:ext cx="230425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13 mai 1958 </a:t>
            </a:r>
            <a:endParaRPr lang="fr-FR" dirty="0"/>
          </a:p>
        </p:txBody>
      </p:sp>
      <p:cxnSp>
        <p:nvCxnSpPr>
          <p:cNvPr id="11" name="Connecteur droit avec flèche 10"/>
          <p:cNvCxnSpPr/>
          <p:nvPr/>
        </p:nvCxnSpPr>
        <p:spPr>
          <a:xfrm flipH="1">
            <a:off x="5796136" y="6201308"/>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918773" y="6016642"/>
            <a:ext cx="1944216" cy="369332"/>
          </a:xfrm>
          <a:prstGeom prst="rect">
            <a:avLst/>
          </a:prstGeom>
          <a:noFill/>
        </p:spPr>
        <p:txBody>
          <a:bodyPr wrap="square" rtlCol="0">
            <a:spAutoFit/>
          </a:bodyPr>
          <a:lstStyle/>
          <a:p>
            <a:r>
              <a:rPr lang="fr-FR" dirty="0" smtClean="0"/>
              <a:t>Point de départ? </a:t>
            </a:r>
            <a:endParaRPr lang="fr-FR" dirty="0"/>
          </a:p>
        </p:txBody>
      </p:sp>
      <p:sp>
        <p:nvSpPr>
          <p:cNvPr id="3" name="Flèche gauche 2"/>
          <p:cNvSpPr/>
          <p:nvPr/>
        </p:nvSpPr>
        <p:spPr>
          <a:xfrm>
            <a:off x="2699792" y="6201308"/>
            <a:ext cx="648072" cy="184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95536" y="5481228"/>
            <a:ext cx="2160240" cy="904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une journée qui est Aboutissement et une  fondation </a:t>
            </a:r>
            <a:endParaRPr lang="fr-FR" dirty="0"/>
          </a:p>
        </p:txBody>
      </p:sp>
    </p:spTree>
    <p:extLst>
      <p:ext uri="{BB962C8B-B14F-4D97-AF65-F5344CB8AC3E}">
        <p14:creationId xmlns:p14="http://schemas.microsoft.com/office/powerpoint/2010/main" val="1454599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90728" cy="968152"/>
          </a:xfrm>
        </p:spPr>
        <p:txBody>
          <a:bodyPr>
            <a:normAutofit fontScale="90000"/>
          </a:bodyPr>
          <a:lstStyle/>
          <a:p>
            <a:r>
              <a:rPr lang="fr-FR" dirty="0" smtClean="0"/>
              <a:t> Comment montrer la crise algérienne et la naissance d’un nouveau régime ? </a:t>
            </a:r>
            <a:endParaRPr lang="fr-FR" dirty="0"/>
          </a:p>
        </p:txBody>
      </p:sp>
      <p:sp>
        <p:nvSpPr>
          <p:cNvPr id="3" name="Espace réservé du contenu 2"/>
          <p:cNvSpPr>
            <a:spLocks noGrp="1"/>
          </p:cNvSpPr>
          <p:nvPr>
            <p:ph sz="quarter" idx="1"/>
          </p:nvPr>
        </p:nvSpPr>
        <p:spPr>
          <a:xfrm>
            <a:off x="301752" y="1527048"/>
            <a:ext cx="8662736" cy="4572000"/>
          </a:xfrm>
        </p:spPr>
        <p:txBody>
          <a:bodyPr>
            <a:normAutofit fontScale="92500" lnSpcReduction="10000"/>
          </a:bodyPr>
          <a:lstStyle/>
          <a:p>
            <a:pPr lvl="0" algn="just"/>
            <a:r>
              <a:rPr lang="fr-FR" dirty="0" smtClean="0"/>
              <a:t> La Bd  </a:t>
            </a:r>
            <a:r>
              <a:rPr lang="fr-FR" dirty="0"/>
              <a:t>permet </a:t>
            </a:r>
            <a:r>
              <a:rPr lang="fr-FR" dirty="0" smtClean="0"/>
              <a:t>de traiter une partie de la question  </a:t>
            </a:r>
            <a:r>
              <a:rPr lang="fr-FR" dirty="0"/>
              <a:t>: </a:t>
            </a:r>
            <a:r>
              <a:rPr lang="fr-FR" b="1" dirty="0"/>
              <a:t>Comment la France renonce t-elle à sa puissance </a:t>
            </a:r>
            <a:r>
              <a:rPr lang="fr-FR" b="1" dirty="0" smtClean="0"/>
              <a:t>coloniale  et inaugure un nouveau régime politique  ? </a:t>
            </a:r>
          </a:p>
          <a:p>
            <a:pPr marL="0" lvl="0" indent="0" algn="just">
              <a:buNone/>
            </a:pPr>
            <a:endParaRPr lang="fr-FR" b="1" dirty="0" smtClean="0"/>
          </a:p>
          <a:p>
            <a:pPr algn="just"/>
            <a:r>
              <a:rPr lang="fr-FR" dirty="0" smtClean="0"/>
              <a:t>Mise en œuvre pédagogique : </a:t>
            </a:r>
          </a:p>
          <a:p>
            <a:pPr marL="0" indent="0" algn="just">
              <a:buNone/>
            </a:pPr>
            <a:r>
              <a:rPr lang="fr-FR" dirty="0" smtClean="0"/>
              <a:t>- En amont: établir la fiche technique de la BD </a:t>
            </a:r>
          </a:p>
          <a:p>
            <a:pPr algn="just">
              <a:buFontTx/>
              <a:buChar char="-"/>
            </a:pPr>
            <a:r>
              <a:rPr lang="fr-FR" dirty="0" smtClean="0"/>
              <a:t>A partir des planches sélectionnées par le professeur et documents complémentaires , compléter un schéma logique ( 1 heure )</a:t>
            </a:r>
          </a:p>
          <a:p>
            <a:pPr algn="just">
              <a:buFontTx/>
              <a:buChar char="-"/>
            </a:pPr>
            <a:r>
              <a:rPr lang="fr-FR" dirty="0" smtClean="0"/>
              <a:t>Trace écrite : répondre à la  question problématisée </a:t>
            </a:r>
            <a:endParaRPr lang="fr-FR" dirty="0"/>
          </a:p>
        </p:txBody>
      </p:sp>
    </p:spTree>
    <p:extLst>
      <p:ext uri="{BB962C8B-B14F-4D97-AF65-F5344CB8AC3E}">
        <p14:creationId xmlns:p14="http://schemas.microsoft.com/office/powerpoint/2010/main" val="349855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Dans les programmes de lycée voie technologique </a:t>
            </a:r>
            <a:endParaRPr lang="fr-FR" dirty="0"/>
          </a:p>
        </p:txBody>
      </p:sp>
      <p:graphicFrame>
        <p:nvGraphicFramePr>
          <p:cNvPr id="4" name="Diagramme 3"/>
          <p:cNvGraphicFramePr/>
          <p:nvPr>
            <p:extLst>
              <p:ext uri="{D42A27DB-BD31-4B8C-83A1-F6EECF244321}">
                <p14:modId xmlns:p14="http://schemas.microsoft.com/office/powerpoint/2010/main" val="3880210697"/>
              </p:ext>
            </p:extLst>
          </p:nvPr>
        </p:nvGraphicFramePr>
        <p:xfrm>
          <a:off x="179512" y="1397000"/>
          <a:ext cx="871296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587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662736" cy="896144"/>
          </a:xfrm>
        </p:spPr>
        <p:txBody>
          <a:bodyPr>
            <a:normAutofit/>
          </a:bodyPr>
          <a:lstStyle/>
          <a:p>
            <a:r>
              <a:rPr lang="fr-FR" dirty="0" smtClean="0"/>
              <a:t>Mise en </a:t>
            </a:r>
            <a:r>
              <a:rPr lang="fr-FR" dirty="0" smtClean="0"/>
              <a:t>activité possible à partir des BD  </a:t>
            </a:r>
            <a:endParaRPr lang="fr-FR" dirty="0"/>
          </a:p>
        </p:txBody>
      </p:sp>
      <p:sp>
        <p:nvSpPr>
          <p:cNvPr id="5" name="Rectangle 4"/>
          <p:cNvSpPr/>
          <p:nvPr/>
        </p:nvSpPr>
        <p:spPr>
          <a:xfrm>
            <a:off x="251520" y="1772816"/>
            <a:ext cx="2880320" cy="43924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Causes</a:t>
            </a: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3370103" y="1772816"/>
            <a:ext cx="2880320" cy="1800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Fait: crise algérienne : </a:t>
            </a:r>
          </a:p>
          <a:p>
            <a:pPr algn="ctr"/>
            <a:r>
              <a:rPr lang="fr-FR" dirty="0" smtClean="0"/>
              <a:t>« Evènements » 13  mai 1958 </a:t>
            </a:r>
          </a:p>
          <a:p>
            <a:pPr algn="ctr"/>
            <a:r>
              <a:rPr lang="fr-FR" dirty="0" smtClean="0"/>
              <a:t>Acteurs en présence : </a:t>
            </a:r>
          </a:p>
          <a:p>
            <a:pPr algn="ctr"/>
            <a:endParaRPr lang="fr-FR" dirty="0"/>
          </a:p>
          <a:p>
            <a:pPr algn="ctr"/>
            <a:r>
              <a:rPr lang="fr-FR" dirty="0" smtClean="0"/>
              <a:t> </a:t>
            </a:r>
            <a:endParaRPr lang="fr-FR" dirty="0"/>
          </a:p>
        </p:txBody>
      </p:sp>
      <p:sp>
        <p:nvSpPr>
          <p:cNvPr id="7" name="Rectangle 6"/>
          <p:cNvSpPr/>
          <p:nvPr/>
        </p:nvSpPr>
        <p:spPr>
          <a:xfrm>
            <a:off x="6372200" y="1772816"/>
            <a:ext cx="2510827" cy="43924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Conséquences</a:t>
            </a:r>
          </a:p>
          <a:p>
            <a:pPr algn="ct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r-FR" dirty="0"/>
          </a:p>
        </p:txBody>
      </p:sp>
      <p:cxnSp>
        <p:nvCxnSpPr>
          <p:cNvPr id="9" name="Connecteur droit avec flèche 8"/>
          <p:cNvCxnSpPr/>
          <p:nvPr/>
        </p:nvCxnSpPr>
        <p:spPr>
          <a:xfrm flipV="1">
            <a:off x="3131840" y="3573016"/>
            <a:ext cx="238263"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5796136" y="3573016"/>
            <a:ext cx="5760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607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 PPO: la guerre d’Algérie et ses mémoires </a:t>
            </a:r>
            <a:endParaRPr lang="fr-FR" dirty="0"/>
          </a:p>
        </p:txBody>
      </p:sp>
      <p:sp>
        <p:nvSpPr>
          <p:cNvPr id="3" name="Espace réservé du contenu 2"/>
          <p:cNvSpPr>
            <a:spLocks noGrp="1"/>
          </p:cNvSpPr>
          <p:nvPr>
            <p:ph sz="quarter" idx="1"/>
          </p:nvPr>
        </p:nvSpPr>
        <p:spPr>
          <a:xfrm>
            <a:off x="301752" y="1527048"/>
            <a:ext cx="8518720" cy="4854280"/>
          </a:xfrm>
        </p:spPr>
        <p:txBody>
          <a:bodyPr/>
          <a:lstStyle/>
          <a:p>
            <a:pPr algn="just"/>
            <a:r>
              <a:rPr lang="fr-FR" dirty="0" smtClean="0"/>
              <a:t>Une difficulté : en plus d’aborder la crise algérienne , il faut aborder également </a:t>
            </a:r>
            <a:r>
              <a:rPr lang="fr-FR" b="1" dirty="0" smtClean="0"/>
              <a:t>les mémoires du conflit </a:t>
            </a:r>
          </a:p>
          <a:p>
            <a:pPr algn="just"/>
            <a:r>
              <a:rPr lang="fr-FR" dirty="0" smtClean="0"/>
              <a:t>Un PPO qui doit être envisagé plus comme «  une ouverture » et il peut donc clore chapitre </a:t>
            </a:r>
          </a:p>
          <a:p>
            <a:pPr algn="just"/>
            <a:r>
              <a:rPr lang="fr-FR" dirty="0" smtClean="0"/>
              <a:t>Lier histoire et mémoire  et travailler sur héritage du conflit  et sur le lien passé/ présent : montrer combien les mémoires sont nombreuses et en concurrence  </a:t>
            </a:r>
            <a:r>
              <a:rPr lang="fr-FR" dirty="0" smtClean="0"/>
              <a:t>( voir les travaux d’A. </a:t>
            </a:r>
            <a:r>
              <a:rPr lang="fr-FR" dirty="0" err="1" smtClean="0"/>
              <a:t>Moumen</a:t>
            </a:r>
            <a:r>
              <a:rPr lang="fr-FR" dirty="0" smtClean="0"/>
              <a:t> )</a:t>
            </a:r>
            <a:endParaRPr lang="fr-FR" dirty="0"/>
          </a:p>
        </p:txBody>
      </p:sp>
    </p:spTree>
    <p:extLst>
      <p:ext uri="{BB962C8B-B14F-4D97-AF65-F5344CB8AC3E}">
        <p14:creationId xmlns:p14="http://schemas.microsoft.com/office/powerpoint/2010/main" val="432669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Passé / Présent  </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96752"/>
            <a:ext cx="5332430" cy="5449683"/>
          </a:xfrm>
          <a:prstGeom prst="rect">
            <a:avLst/>
          </a:prstGeom>
        </p:spPr>
      </p:pic>
      <p:sp>
        <p:nvSpPr>
          <p:cNvPr id="5" name="ZoneTexte 4"/>
          <p:cNvSpPr txBox="1"/>
          <p:nvPr/>
        </p:nvSpPr>
        <p:spPr>
          <a:xfrm>
            <a:off x="6012160" y="6277103"/>
            <a:ext cx="2160240" cy="369332"/>
          </a:xfrm>
          <a:prstGeom prst="rect">
            <a:avLst/>
          </a:prstGeom>
          <a:noFill/>
        </p:spPr>
        <p:txBody>
          <a:bodyPr wrap="square" rtlCol="0">
            <a:spAutoFit/>
          </a:bodyPr>
          <a:lstStyle/>
          <a:p>
            <a:r>
              <a:rPr lang="fr-FR" dirty="0" smtClean="0"/>
              <a:t>Algériennes p64</a:t>
            </a:r>
            <a:endParaRPr lang="fr-FR" dirty="0"/>
          </a:p>
        </p:txBody>
      </p:sp>
      <p:sp>
        <p:nvSpPr>
          <p:cNvPr id="3" name="Flèche droite 2"/>
          <p:cNvSpPr/>
          <p:nvPr/>
        </p:nvSpPr>
        <p:spPr>
          <a:xfrm>
            <a:off x="6012160" y="2636912"/>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732240" y="2420888"/>
            <a:ext cx="2232248" cy="1500705"/>
          </a:xfrm>
          <a:prstGeom prst="rect">
            <a:avLst/>
          </a:prstGeom>
          <a:noFill/>
        </p:spPr>
        <p:txBody>
          <a:bodyPr wrap="square" rtlCol="0">
            <a:spAutoFit/>
          </a:bodyPr>
          <a:lstStyle/>
          <a:p>
            <a:r>
              <a:rPr lang="fr-FR" dirty="0" smtClean="0"/>
              <a:t>« De la multiplicité des acteurs à la polyphonie des mémoires »</a:t>
            </a:r>
          </a:p>
          <a:p>
            <a:r>
              <a:rPr lang="fr-FR" dirty="0"/>
              <a:t> </a:t>
            </a:r>
            <a:r>
              <a:rPr lang="fr-FR" dirty="0" smtClean="0"/>
              <a:t>A </a:t>
            </a:r>
            <a:r>
              <a:rPr lang="fr-FR" dirty="0" err="1" smtClean="0"/>
              <a:t>Mounen</a:t>
            </a:r>
            <a:r>
              <a:rPr lang="fr-FR" dirty="0" smtClean="0"/>
              <a:t> </a:t>
            </a:r>
            <a:endParaRPr lang="fr-FR" dirty="0"/>
          </a:p>
        </p:txBody>
      </p:sp>
    </p:spTree>
    <p:extLst>
      <p:ext uri="{BB962C8B-B14F-4D97-AF65-F5344CB8AC3E}">
        <p14:creationId xmlns:p14="http://schemas.microsoft.com/office/powerpoint/2010/main" val="3870803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9163" y="1203592"/>
            <a:ext cx="6561675" cy="4532701"/>
          </a:xfrm>
          <a:prstGeom prst="rect">
            <a:avLst/>
          </a:prstGeom>
        </p:spPr>
      </p:pic>
      <p:sp>
        <p:nvSpPr>
          <p:cNvPr id="2" name="Rectangle 1"/>
          <p:cNvSpPr/>
          <p:nvPr/>
        </p:nvSpPr>
        <p:spPr>
          <a:xfrm>
            <a:off x="4932040" y="1340768"/>
            <a:ext cx="3888432" cy="108012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Point de départ </a:t>
            </a:r>
            <a:endParaRPr lang="fr-FR" sz="3200" dirty="0"/>
          </a:p>
        </p:txBody>
      </p:sp>
      <p:sp>
        <p:nvSpPr>
          <p:cNvPr id="3" name="Flèche vers le bas 2"/>
          <p:cNvSpPr/>
          <p:nvPr/>
        </p:nvSpPr>
        <p:spPr>
          <a:xfrm>
            <a:off x="6696236" y="2519327"/>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5796136" y="3240507"/>
            <a:ext cx="2160240"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Allusion à des actes de violence contre les femmes </a:t>
            </a:r>
            <a:endParaRPr lang="fr-FR" dirty="0"/>
          </a:p>
        </p:txBody>
      </p:sp>
      <p:sp>
        <p:nvSpPr>
          <p:cNvPr id="6" name="Flèche vers le bas 5"/>
          <p:cNvSpPr/>
          <p:nvPr/>
        </p:nvSpPr>
        <p:spPr>
          <a:xfrm>
            <a:off x="6732240" y="4941168"/>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6096" y="5445224"/>
            <a:ext cx="302433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de Vérité / Enquête </a:t>
            </a:r>
            <a:endParaRPr lang="fr-FR" dirty="0"/>
          </a:p>
        </p:txBody>
      </p:sp>
    </p:spTree>
    <p:extLst>
      <p:ext uri="{BB962C8B-B14F-4D97-AF65-F5344CB8AC3E}">
        <p14:creationId xmlns:p14="http://schemas.microsoft.com/office/powerpoint/2010/main" val="2913529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90728" cy="968152"/>
          </a:xfrm>
        </p:spPr>
        <p:txBody>
          <a:bodyPr>
            <a:normAutofit fontScale="90000"/>
          </a:bodyPr>
          <a:lstStyle/>
          <a:p>
            <a:r>
              <a:rPr lang="fr-FR" dirty="0" smtClean="0"/>
              <a:t>Proposition pour </a:t>
            </a:r>
            <a:r>
              <a:rPr lang="fr-FR" dirty="0"/>
              <a:t> </a:t>
            </a:r>
            <a:r>
              <a:rPr lang="fr-FR" dirty="0" smtClean="0"/>
              <a:t>traiter de la guerre d’Algérie </a:t>
            </a:r>
            <a:r>
              <a:rPr lang="fr-FR" dirty="0" smtClean="0"/>
              <a:t>en histoire  </a:t>
            </a:r>
            <a:r>
              <a:rPr lang="fr-FR" dirty="0" smtClean="0"/>
              <a:t>voie technologique </a:t>
            </a:r>
            <a:endParaRPr lang="fr-FR" dirty="0"/>
          </a:p>
        </p:txBody>
      </p:sp>
      <p:sp>
        <p:nvSpPr>
          <p:cNvPr id="3" name="Espace réservé du contenu 2"/>
          <p:cNvSpPr>
            <a:spLocks noGrp="1"/>
          </p:cNvSpPr>
          <p:nvPr>
            <p:ph sz="quarter" idx="1"/>
          </p:nvPr>
        </p:nvSpPr>
        <p:spPr>
          <a:xfrm>
            <a:off x="323528" y="1484784"/>
            <a:ext cx="8503920" cy="5214320"/>
          </a:xfrm>
        </p:spPr>
        <p:txBody>
          <a:bodyPr>
            <a:normAutofit fontScale="47500" lnSpcReduction="20000"/>
          </a:bodyPr>
          <a:lstStyle/>
          <a:p>
            <a:pPr lvl="0" algn="just"/>
            <a:r>
              <a:rPr lang="fr-FR" dirty="0" smtClean="0"/>
              <a:t> </a:t>
            </a:r>
            <a:r>
              <a:rPr lang="fr-FR" sz="3800" dirty="0" smtClean="0"/>
              <a:t>La Bd </a:t>
            </a:r>
            <a:r>
              <a:rPr lang="fr-FR" sz="3800" dirty="0"/>
              <a:t>qui permet de décrire </a:t>
            </a:r>
            <a:r>
              <a:rPr lang="fr-FR" sz="3800" b="1" u="sng" dirty="0"/>
              <a:t>la guerre </a:t>
            </a:r>
            <a:r>
              <a:rPr lang="fr-FR" sz="3800" b="1" u="sng" dirty="0" smtClean="0"/>
              <a:t>d’Algérie </a:t>
            </a:r>
            <a:r>
              <a:rPr lang="fr-FR" sz="3800" dirty="0" smtClean="0"/>
              <a:t>et de traiter une partie de la question  </a:t>
            </a:r>
            <a:r>
              <a:rPr lang="fr-FR" sz="3800" dirty="0"/>
              <a:t>: </a:t>
            </a:r>
            <a:r>
              <a:rPr lang="fr-FR" sz="3800" b="1" dirty="0"/>
              <a:t>Comment </a:t>
            </a:r>
            <a:r>
              <a:rPr lang="fr-FR" sz="3800" b="1" dirty="0" smtClean="0"/>
              <a:t>la place de la France  a-t-elle évolué dans le monde et en Europe depuis 1945? </a:t>
            </a:r>
          </a:p>
          <a:p>
            <a:pPr marL="0" lvl="0" indent="0" algn="just">
              <a:buNone/>
            </a:pPr>
            <a:endParaRPr lang="fr-FR" b="1" dirty="0" smtClean="0"/>
          </a:p>
          <a:p>
            <a:pPr lvl="0" algn="just"/>
            <a:r>
              <a:rPr lang="fr-FR" b="1" dirty="0" smtClean="0"/>
              <a:t>Choix d’une démarche inductive : partir du sujet d’</a:t>
            </a:r>
            <a:r>
              <a:rPr lang="fr-FR" b="1" dirty="0" err="1" smtClean="0"/>
              <a:t>etude</a:t>
            </a:r>
            <a:r>
              <a:rPr lang="fr-FR" b="1" dirty="0" smtClean="0"/>
              <a:t> </a:t>
            </a:r>
          </a:p>
          <a:p>
            <a:pPr marL="0" lvl="0" indent="0" algn="just">
              <a:buNone/>
            </a:pPr>
            <a:endParaRPr lang="fr-FR" b="1" dirty="0" smtClean="0"/>
          </a:p>
          <a:p>
            <a:pPr lvl="0" algn="just"/>
            <a:r>
              <a:rPr lang="fr-FR" b="1" dirty="0" smtClean="0">
                <a:solidFill>
                  <a:srgbClr val="FF0000"/>
                </a:solidFill>
              </a:rPr>
              <a:t>Objectifs pédagogiques </a:t>
            </a:r>
            <a:r>
              <a:rPr lang="fr-FR" dirty="0" smtClean="0"/>
              <a:t>: </a:t>
            </a:r>
          </a:p>
          <a:p>
            <a:pPr marL="0" lvl="0" indent="0" algn="just">
              <a:buNone/>
            </a:pPr>
            <a:r>
              <a:rPr lang="fr-FR" dirty="0" smtClean="0"/>
              <a:t>-  </a:t>
            </a:r>
            <a:r>
              <a:rPr lang="fr-FR" sz="3800" dirty="0" smtClean="0"/>
              <a:t>Identifier les points de vue des acteurs ( montrer comment la guerre a été vécue par les différents acteurs): </a:t>
            </a:r>
            <a:r>
              <a:rPr lang="fr-FR" sz="3800" dirty="0" smtClean="0">
                <a:solidFill>
                  <a:srgbClr val="0070C0"/>
                </a:solidFill>
              </a:rPr>
              <a:t>mobilisation des appelés, les différents mouvements indépendantistes </a:t>
            </a:r>
          </a:p>
          <a:p>
            <a:pPr lvl="0" algn="just">
              <a:buFontTx/>
              <a:buChar char="-"/>
            </a:pPr>
            <a:r>
              <a:rPr lang="fr-FR" sz="3800" dirty="0" smtClean="0"/>
              <a:t>Identifier les différents formes de combat et de violence : attentats/ torture  </a:t>
            </a:r>
          </a:p>
          <a:p>
            <a:pPr lvl="0" algn="just">
              <a:buFontTx/>
              <a:buChar char="-"/>
            </a:pPr>
            <a:r>
              <a:rPr lang="fr-FR" sz="3800" dirty="0" smtClean="0"/>
              <a:t>Retracer </a:t>
            </a:r>
            <a:r>
              <a:rPr lang="fr-FR" sz="3800" dirty="0"/>
              <a:t>les grandes </a:t>
            </a:r>
            <a:r>
              <a:rPr lang="fr-FR" sz="3800" dirty="0" smtClean="0"/>
              <a:t>phases de </a:t>
            </a:r>
            <a:r>
              <a:rPr lang="fr-FR" sz="3800" dirty="0"/>
              <a:t>la guerre </a:t>
            </a:r>
            <a:r>
              <a:rPr lang="fr-FR" sz="3800" dirty="0" smtClean="0"/>
              <a:t>d’Algérie</a:t>
            </a:r>
          </a:p>
          <a:p>
            <a:pPr lvl="0" algn="just">
              <a:buFontTx/>
              <a:buChar char="-"/>
            </a:pPr>
            <a:r>
              <a:rPr lang="fr-FR" sz="3800" dirty="0" smtClean="0"/>
              <a:t>Identifier les conséquences politiques et humaines de cette guerre ( pendant et après le conflit)</a:t>
            </a:r>
          </a:p>
          <a:p>
            <a:pPr lvl="0" algn="just">
              <a:buFontTx/>
              <a:buChar char="-"/>
            </a:pPr>
            <a:endParaRPr lang="fr-FR" sz="3800" dirty="0"/>
          </a:p>
          <a:p>
            <a:pPr lvl="0" algn="just"/>
            <a:r>
              <a:rPr lang="fr-FR" sz="3800" dirty="0"/>
              <a:t>Professeur sélectionne en amont les planches à utiliser et peut utiliser </a:t>
            </a:r>
            <a:r>
              <a:rPr lang="fr-FR" sz="3800" dirty="0" err="1"/>
              <a:t>Pearltress</a:t>
            </a:r>
            <a:r>
              <a:rPr lang="fr-FR" sz="3800" dirty="0"/>
              <a:t> </a:t>
            </a:r>
            <a:endParaRPr lang="fr-FR" sz="3800" dirty="0" smtClean="0"/>
          </a:p>
          <a:p>
            <a:pPr marL="0" lvl="0" indent="0" algn="just">
              <a:buNone/>
            </a:pPr>
            <a:endParaRPr lang="fr-FR" sz="3800" dirty="0" smtClean="0"/>
          </a:p>
          <a:p>
            <a:pPr lvl="0" algn="just"/>
            <a:r>
              <a:rPr lang="fr-FR" sz="3800" dirty="0" smtClean="0"/>
              <a:t>Mise en perspective : replacer dans le contexte du processus de décolonisation( fin de l’empire colonial)  et la mise en place d’un nouveau régime politique  </a:t>
            </a:r>
            <a:endParaRPr lang="fr-FR" sz="3800" dirty="0"/>
          </a:p>
          <a:p>
            <a:endParaRPr lang="fr-FR" dirty="0"/>
          </a:p>
        </p:txBody>
      </p:sp>
    </p:spTree>
    <p:extLst>
      <p:ext uri="{BB962C8B-B14F-4D97-AF65-F5344CB8AC3E}">
        <p14:creationId xmlns:p14="http://schemas.microsoft.com/office/powerpoint/2010/main" val="4152026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de mise en activité </a:t>
            </a:r>
            <a:endParaRPr lang="fr-FR" dirty="0"/>
          </a:p>
        </p:txBody>
      </p:sp>
      <p:sp>
        <p:nvSpPr>
          <p:cNvPr id="3" name="Espace réservé du contenu 2"/>
          <p:cNvSpPr>
            <a:spLocks noGrp="1"/>
          </p:cNvSpPr>
          <p:nvPr>
            <p:ph sz="quarter" idx="1"/>
          </p:nvPr>
        </p:nvSpPr>
        <p:spPr>
          <a:xfrm>
            <a:off x="301752" y="1527048"/>
            <a:ext cx="8590728" cy="5070304"/>
          </a:xfrm>
        </p:spPr>
        <p:txBody>
          <a:bodyPr>
            <a:normAutofit fontScale="92500" lnSpcReduction="10000"/>
          </a:bodyPr>
          <a:lstStyle/>
          <a:p>
            <a:pPr lvl="0" algn="just"/>
            <a:r>
              <a:rPr lang="fr-FR" u="sng" dirty="0" smtClean="0"/>
              <a:t>Travail préparatoire : Etablir un fiche présentation de la BD ( Fiche modèle  distribuée aux élèves  ) </a:t>
            </a:r>
          </a:p>
          <a:p>
            <a:pPr marL="0" lvl="0" indent="0" algn="just">
              <a:buNone/>
            </a:pPr>
            <a:r>
              <a:rPr lang="fr-FR" u="sng" dirty="0" smtClean="0"/>
              <a:t>En classe : pédagogie différenciée :  travail en </a:t>
            </a:r>
            <a:r>
              <a:rPr lang="fr-FR" u="sng" dirty="0" err="1" smtClean="0"/>
              <a:t>ilôt</a:t>
            </a:r>
            <a:r>
              <a:rPr lang="fr-FR" u="sng" dirty="0" smtClean="0"/>
              <a:t>: 1h  :  en 2 temps :  </a:t>
            </a:r>
            <a:r>
              <a:rPr lang="fr-FR" u="sng" dirty="0"/>
              <a:t>1</a:t>
            </a:r>
            <a:r>
              <a:rPr lang="fr-FR" u="sng" baseline="30000" dirty="0"/>
              <a:t>er</a:t>
            </a:r>
            <a:r>
              <a:rPr lang="fr-FR" u="sng" dirty="0"/>
              <a:t> temps : prélever des </a:t>
            </a:r>
            <a:r>
              <a:rPr lang="fr-FR" u="sng" dirty="0" smtClean="0"/>
              <a:t>infos à partir BD  </a:t>
            </a:r>
          </a:p>
          <a:p>
            <a:pPr lvl="0" algn="just"/>
            <a:r>
              <a:rPr lang="fr-FR" u="sng" dirty="0" smtClean="0"/>
              <a:t>1) </a:t>
            </a:r>
            <a:r>
              <a:rPr lang="fr-FR" dirty="0" smtClean="0"/>
              <a:t>compléter </a:t>
            </a:r>
            <a:r>
              <a:rPr lang="fr-FR" dirty="0"/>
              <a:t>un tableau  chronologique à double entrée: </a:t>
            </a:r>
            <a:r>
              <a:rPr lang="fr-FR" b="1" dirty="0"/>
              <a:t>ce que la BD m’apprend </a:t>
            </a:r>
            <a:r>
              <a:rPr lang="fr-FR" dirty="0"/>
              <a:t>  </a:t>
            </a:r>
            <a:endParaRPr lang="fr-FR" dirty="0" smtClean="0"/>
          </a:p>
          <a:p>
            <a:pPr marL="0" lvl="0" indent="0" algn="just">
              <a:buNone/>
            </a:pPr>
            <a:r>
              <a:rPr lang="fr-FR" u="sng" dirty="0" smtClean="0"/>
              <a:t>2</a:t>
            </a:r>
            <a:r>
              <a:rPr lang="fr-FR" u="sng" baseline="30000" dirty="0" smtClean="0"/>
              <a:t>e</a:t>
            </a:r>
            <a:r>
              <a:rPr lang="fr-FR" u="sng" dirty="0" smtClean="0"/>
              <a:t> </a:t>
            </a:r>
            <a:r>
              <a:rPr lang="fr-FR" u="sng" dirty="0"/>
              <a:t>temps : confronter avec autres </a:t>
            </a:r>
            <a:r>
              <a:rPr lang="fr-FR" u="sng" dirty="0" smtClean="0"/>
              <a:t>sources en particulier / connaissances </a:t>
            </a:r>
            <a:endParaRPr lang="fr-FR" dirty="0"/>
          </a:p>
          <a:p>
            <a:pPr lvl="0" algn="just"/>
            <a:r>
              <a:rPr lang="fr-FR" dirty="0" smtClean="0"/>
              <a:t>2)compléter la deuxième partie du tableau </a:t>
            </a:r>
          </a:p>
          <a:p>
            <a:pPr marL="0" lvl="0" indent="0" algn="just">
              <a:buNone/>
            </a:pPr>
            <a:endParaRPr lang="fr-FR" dirty="0" smtClean="0"/>
          </a:p>
          <a:p>
            <a:pPr lvl="0" algn="just"/>
            <a:r>
              <a:rPr lang="fr-FR" dirty="0" smtClean="0"/>
              <a:t>Ou sur </a:t>
            </a:r>
            <a:r>
              <a:rPr lang="fr-FR" u="sng" dirty="0" smtClean="0"/>
              <a:t>carnets d’orient</a:t>
            </a:r>
            <a:r>
              <a:rPr lang="fr-FR" dirty="0" smtClean="0"/>
              <a:t>: possibilité de retracer le parcours de personnages soit Octave , soit </a:t>
            </a:r>
            <a:r>
              <a:rPr lang="fr-FR" dirty="0" err="1" smtClean="0"/>
              <a:t>Said</a:t>
            </a:r>
            <a:r>
              <a:rPr lang="fr-FR" dirty="0" smtClean="0"/>
              <a:t> ( le berger) , acteurs engagés dans le guerre </a:t>
            </a:r>
            <a:endParaRPr lang="fr-FR" dirty="0"/>
          </a:p>
          <a:p>
            <a:endParaRPr lang="fr-FR" dirty="0"/>
          </a:p>
        </p:txBody>
      </p:sp>
    </p:spTree>
    <p:extLst>
      <p:ext uri="{BB962C8B-B14F-4D97-AF65-F5344CB8AC3E}">
        <p14:creationId xmlns:p14="http://schemas.microsoft.com/office/powerpoint/2010/main" val="4121975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Documents complémentaires </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80952" y="-544251"/>
            <a:ext cx="5694400" cy="8888374"/>
          </a:xfrm>
          <a:prstGeom prst="rect">
            <a:avLst/>
          </a:prstGeom>
        </p:spPr>
      </p:pic>
    </p:spTree>
    <p:extLst>
      <p:ext uri="{BB962C8B-B14F-4D97-AF65-F5344CB8AC3E}">
        <p14:creationId xmlns:p14="http://schemas.microsoft.com/office/powerpoint/2010/main" val="854701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Camps pour les harkis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82623"/>
            <a:ext cx="7488832" cy="5342721"/>
          </a:xfrm>
          <a:prstGeom prst="rect">
            <a:avLst/>
          </a:prstGeom>
        </p:spPr>
      </p:pic>
    </p:spTree>
    <p:extLst>
      <p:ext uri="{BB962C8B-B14F-4D97-AF65-F5344CB8AC3E}">
        <p14:creationId xmlns:p14="http://schemas.microsoft.com/office/powerpoint/2010/main" val="525910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4292519525"/>
              </p:ext>
            </p:extLst>
          </p:nvPr>
        </p:nvGraphicFramePr>
        <p:xfrm>
          <a:off x="1" y="1"/>
          <a:ext cx="9143999" cy="11034649"/>
        </p:xfrm>
        <a:graphic>
          <a:graphicData uri="http://schemas.openxmlformats.org/drawingml/2006/table">
            <a:tbl>
              <a:tblPr firstRow="1" bandRow="1">
                <a:tableStyleId>{5C22544A-7EE6-4342-B048-85BDC9FD1C3A}</a:tableStyleId>
              </a:tblPr>
              <a:tblGrid>
                <a:gridCol w="1953845"/>
                <a:gridCol w="4922410"/>
                <a:gridCol w="2267744"/>
              </a:tblGrid>
              <a:tr h="1172674">
                <a:tc>
                  <a:txBody>
                    <a:bodyPr/>
                    <a:lstStyle/>
                    <a:p>
                      <a:r>
                        <a:rPr lang="fr-FR" sz="1400" dirty="0" smtClean="0"/>
                        <a:t>Période / chronologie à construire </a:t>
                      </a:r>
                    </a:p>
                    <a:p>
                      <a:r>
                        <a:rPr lang="fr-FR" sz="1400" dirty="0" smtClean="0"/>
                        <a:t>Titre à</a:t>
                      </a:r>
                      <a:r>
                        <a:rPr lang="fr-FR" sz="1400" baseline="0" dirty="0" smtClean="0"/>
                        <a:t> donner </a:t>
                      </a:r>
                      <a:endParaRPr lang="fr-FR" sz="1400" dirty="0"/>
                    </a:p>
                  </a:txBody>
                  <a:tcPr/>
                </a:tc>
                <a:tc>
                  <a:txBody>
                    <a:bodyPr/>
                    <a:lstStyle/>
                    <a:p>
                      <a:r>
                        <a:rPr lang="fr-FR" sz="1400" dirty="0" smtClean="0"/>
                        <a:t>Ce que m’apprend  la Bande dessinée  sur la guerre:</a:t>
                      </a:r>
                      <a:r>
                        <a:rPr lang="fr-FR" sz="1400" baseline="0" dirty="0" smtClean="0"/>
                        <a:t> sur le déroulement de la guerre  et les acteurs/ les lieux  / </a:t>
                      </a:r>
                      <a:r>
                        <a:rPr lang="fr-FR" sz="1400" dirty="0" smtClean="0"/>
                        <a:t>planches</a:t>
                      </a:r>
                      <a:r>
                        <a:rPr lang="fr-FR" sz="1400" baseline="0" dirty="0" smtClean="0"/>
                        <a:t> utilisées </a:t>
                      </a:r>
                      <a:endParaRPr lang="fr-FR" sz="1400" dirty="0"/>
                    </a:p>
                  </a:txBody>
                  <a:tcPr/>
                </a:tc>
                <a:tc>
                  <a:txBody>
                    <a:bodyPr/>
                    <a:lstStyle/>
                    <a:p>
                      <a:r>
                        <a:rPr lang="fr-FR" sz="1400" baseline="0" dirty="0" smtClean="0"/>
                        <a:t> Ce que je peux compléter avec d’autres documents et avec mes connaissances </a:t>
                      </a:r>
                      <a:endParaRPr lang="fr-FR" sz="1400" dirty="0"/>
                    </a:p>
                  </a:txBody>
                  <a:tcPr/>
                </a:tc>
              </a:tr>
              <a:tr h="1172674">
                <a:tc>
                  <a:txBody>
                    <a:bodyPr/>
                    <a:lstStyle/>
                    <a:p>
                      <a:r>
                        <a:rPr lang="fr-FR" dirty="0" smtClean="0"/>
                        <a:t>………………….</a:t>
                      </a:r>
                    </a:p>
                    <a:p>
                      <a:r>
                        <a:rPr lang="fr-FR" dirty="0" smtClean="0"/>
                        <a:t>(</a:t>
                      </a:r>
                      <a:r>
                        <a:rPr lang="fr-FR" dirty="0" smtClean="0">
                          <a:solidFill>
                            <a:srgbClr val="FF0000"/>
                          </a:solidFill>
                        </a:rPr>
                        <a:t>les origines de la guerre)</a:t>
                      </a:r>
                      <a:endParaRPr lang="fr-FR" dirty="0" smtClean="0"/>
                    </a:p>
                    <a:p>
                      <a:r>
                        <a:rPr lang="fr-FR" dirty="0" smtClean="0"/>
                        <a:t>Algérie</a:t>
                      </a:r>
                      <a:r>
                        <a:rPr lang="fr-FR" baseline="0" dirty="0" smtClean="0"/>
                        <a:t> en 1954</a:t>
                      </a:r>
                    </a:p>
                  </a:txBody>
                  <a:tcPr/>
                </a:tc>
                <a:tc>
                  <a:txBody>
                    <a:bodyPr/>
                    <a:lstStyle/>
                    <a:p>
                      <a:r>
                        <a:rPr lang="fr-FR" dirty="0" smtClean="0"/>
                        <a:t>Planche  p 37/38   : inégalités                       </a:t>
                      </a:r>
                    </a:p>
                    <a:p>
                      <a:r>
                        <a:rPr lang="fr-FR" dirty="0" smtClean="0"/>
                        <a:t>Et p 77: mission civilisatrice    </a:t>
                      </a:r>
                    </a:p>
                    <a:p>
                      <a:r>
                        <a:rPr lang="fr-FR" sz="1600" dirty="0" smtClean="0">
                          <a:solidFill>
                            <a:srgbClr val="FF0000"/>
                          </a:solidFill>
                        </a:rPr>
                        <a:t>Acteurs : population européenne</a:t>
                      </a:r>
                      <a:r>
                        <a:rPr lang="fr-FR" sz="1600" baseline="0" dirty="0" smtClean="0">
                          <a:solidFill>
                            <a:srgbClr val="FF0000"/>
                          </a:solidFill>
                        </a:rPr>
                        <a:t> et «  français musulmans »</a:t>
                      </a:r>
                      <a:r>
                        <a:rPr lang="fr-FR" sz="1600" dirty="0" smtClean="0">
                          <a:solidFill>
                            <a:srgbClr val="FF0000"/>
                          </a:solidFill>
                        </a:rPr>
                        <a:t>  </a:t>
                      </a:r>
                      <a:endParaRPr lang="fr-FR" sz="1600" dirty="0">
                        <a:solidFill>
                          <a:srgbClr val="FF0000"/>
                        </a:solidFill>
                      </a:endParaRPr>
                    </a:p>
                  </a:txBody>
                  <a:tcPr/>
                </a:tc>
                <a:tc>
                  <a:txBody>
                    <a:bodyPr/>
                    <a:lstStyle/>
                    <a:p>
                      <a:endParaRPr lang="fr-FR" dirty="0"/>
                    </a:p>
                  </a:txBody>
                  <a:tcPr/>
                </a:tc>
              </a:tr>
              <a:tr h="1538725">
                <a:tc>
                  <a:txBody>
                    <a:bodyPr/>
                    <a:lstStyle/>
                    <a:p>
                      <a:r>
                        <a:rPr lang="fr-FR" dirty="0" smtClean="0"/>
                        <a:t>……………………</a:t>
                      </a:r>
                    </a:p>
                    <a:p>
                      <a:endParaRPr lang="fr-FR" dirty="0" smtClean="0"/>
                    </a:p>
                    <a:p>
                      <a:r>
                        <a:rPr lang="fr-FR" dirty="0" smtClean="0"/>
                        <a:t>(du</a:t>
                      </a:r>
                      <a:r>
                        <a:rPr lang="fr-FR" baseline="0" dirty="0" smtClean="0"/>
                        <a:t> déclenchement de la guerre  en 1954 au durcissement des opérations militaires à partir de 1957)</a:t>
                      </a:r>
                      <a:endParaRPr lang="fr-FR" dirty="0"/>
                    </a:p>
                  </a:txBody>
                  <a:tcPr/>
                </a:tc>
                <a:tc>
                  <a:txBody>
                    <a:bodyPr/>
                    <a:lstStyle/>
                    <a:p>
                      <a:r>
                        <a:rPr lang="fr-FR" sz="1600" dirty="0" smtClean="0"/>
                        <a:t>Planches </a:t>
                      </a:r>
                      <a:r>
                        <a:rPr lang="fr-FR" sz="1600" dirty="0" smtClean="0"/>
                        <a:t>p 10/11: attentats</a:t>
                      </a:r>
                      <a:r>
                        <a:rPr lang="fr-FR" sz="1600" baseline="0" dirty="0" smtClean="0"/>
                        <a:t> en pleine ville / mise en place de barrage </a:t>
                      </a:r>
                    </a:p>
                    <a:p>
                      <a:endParaRPr lang="fr-FR" sz="1600" baseline="0" dirty="0" smtClean="0"/>
                    </a:p>
                    <a:p>
                      <a:r>
                        <a:rPr lang="fr-FR" sz="1600" baseline="0" dirty="0" smtClean="0"/>
                        <a:t>Planches p 40: allusion bataille d’Alger menée par le général Massu et les paras ( torture/ fouilles arbitraires)  </a:t>
                      </a:r>
                    </a:p>
                    <a:p>
                      <a:endParaRPr lang="fr-FR" sz="1600" baseline="0" dirty="0" smtClean="0"/>
                    </a:p>
                    <a:p>
                      <a:r>
                        <a:rPr lang="fr-FR" sz="1600" baseline="0" dirty="0" smtClean="0"/>
                        <a:t>Combats menées en zone rurale ( planche </a:t>
                      </a:r>
                      <a:r>
                        <a:rPr lang="fr-FR" sz="1600" baseline="0" dirty="0" smtClean="0"/>
                        <a:t>p 18/19</a:t>
                      </a:r>
                      <a:endParaRPr lang="fr-FR" sz="1600" baseline="0" dirty="0" smtClean="0"/>
                    </a:p>
                    <a:p>
                      <a:endParaRPr lang="fr-FR" sz="1600" baseline="0" dirty="0" smtClean="0"/>
                    </a:p>
                    <a:p>
                      <a:r>
                        <a:rPr lang="fr-FR" sz="1600" baseline="0" dirty="0" smtClean="0"/>
                        <a:t>Des combats qui mettent en difficulté le FLN </a:t>
                      </a:r>
                    </a:p>
                    <a:p>
                      <a:endParaRPr lang="fr-FR" sz="1600" baseline="0" dirty="0" smtClean="0"/>
                    </a:p>
                    <a:p>
                      <a:endParaRPr lang="fr-FR" sz="1600" baseline="0" dirty="0" smtClean="0"/>
                    </a:p>
                    <a:p>
                      <a:endParaRPr lang="fr-FR" sz="1600" baseline="0" dirty="0" smtClean="0"/>
                    </a:p>
                    <a:p>
                      <a:endParaRPr lang="fr-FR" sz="1600" baseline="0" dirty="0" smtClean="0"/>
                    </a:p>
                    <a:p>
                      <a:endParaRPr lang="fr-FR" sz="1600" baseline="0" dirty="0" smtClean="0"/>
                    </a:p>
                    <a:p>
                      <a:endParaRPr lang="fr-FR" sz="1600" baseline="0" dirty="0" smtClean="0"/>
                    </a:p>
                    <a:p>
                      <a:endParaRPr lang="fr-FR" sz="1600" baseline="0" dirty="0" smtClean="0"/>
                    </a:p>
                    <a:p>
                      <a:endParaRPr lang="fr-FR" sz="1600" baseline="0" dirty="0" smtClean="0"/>
                    </a:p>
                    <a:p>
                      <a:endParaRPr lang="fr-FR" sz="1600" baseline="0" dirty="0" smtClean="0"/>
                    </a:p>
                    <a:p>
                      <a:endParaRPr lang="fr-FR" sz="1600" baseline="0" dirty="0" smtClean="0"/>
                    </a:p>
                    <a:p>
                      <a:endParaRPr lang="fr-FR" sz="1600" baseline="0" dirty="0" smtClean="0"/>
                    </a:p>
                    <a:p>
                      <a:endParaRPr lang="fr-FR" sz="1600" dirty="0"/>
                    </a:p>
                  </a:txBody>
                  <a:tcPr/>
                </a:tc>
                <a:tc>
                  <a:txBody>
                    <a:bodyPr/>
                    <a:lstStyle/>
                    <a:p>
                      <a:endParaRPr lang="fr-FR" dirty="0" smtClean="0"/>
                    </a:p>
                    <a:p>
                      <a:endParaRPr lang="fr-FR" dirty="0"/>
                    </a:p>
                  </a:txBody>
                  <a:tcPr/>
                </a:tc>
              </a:tr>
              <a:tr h="3217335">
                <a:tc>
                  <a:txBody>
                    <a:bodyPr/>
                    <a:lstStyle/>
                    <a:p>
                      <a:endParaRPr lang="fr-FR" dirty="0"/>
                    </a:p>
                  </a:txBody>
                  <a:tcPr/>
                </a:tc>
                <a:tc>
                  <a:txBody>
                    <a:bodyPr/>
                    <a:lstStyle/>
                    <a:p>
                      <a:endParaRPr lang="fr-FR" sz="1600"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2251688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453085132"/>
              </p:ext>
            </p:extLst>
          </p:nvPr>
        </p:nvGraphicFramePr>
        <p:xfrm>
          <a:off x="0" y="21913"/>
          <a:ext cx="9036495" cy="6508839"/>
        </p:xfrm>
        <a:graphic>
          <a:graphicData uri="http://schemas.openxmlformats.org/drawingml/2006/table">
            <a:tbl>
              <a:tblPr firstRow="1" bandRow="1">
                <a:tableStyleId>{5C22544A-7EE6-4342-B048-85BDC9FD1C3A}</a:tableStyleId>
              </a:tblPr>
              <a:tblGrid>
                <a:gridCol w="1930874"/>
                <a:gridCol w="4093456"/>
                <a:gridCol w="3012165"/>
              </a:tblGrid>
              <a:tr h="1174839">
                <a:tc>
                  <a:txBody>
                    <a:bodyPr/>
                    <a:lstStyle/>
                    <a:p>
                      <a:r>
                        <a:rPr lang="fr-FR" dirty="0" smtClean="0"/>
                        <a:t>Période /</a:t>
                      </a:r>
                      <a:endParaRPr lang="fr-FR" dirty="0"/>
                    </a:p>
                  </a:txBody>
                  <a:tcPr/>
                </a:tc>
                <a:tc>
                  <a:txBody>
                    <a:bodyPr/>
                    <a:lstStyle/>
                    <a:p>
                      <a:r>
                        <a:rPr lang="fr-FR" dirty="0" smtClean="0"/>
                        <a:t>Ce que m’apprend la Bande dessinée  sur la guerre / sur les acteurs //  planches</a:t>
                      </a:r>
                      <a:r>
                        <a:rPr lang="fr-FR" baseline="0" dirty="0" smtClean="0"/>
                        <a:t> utilisées </a:t>
                      </a:r>
                      <a:endParaRPr lang="fr-FR" dirty="0"/>
                    </a:p>
                  </a:txBody>
                  <a:tcPr/>
                </a:tc>
                <a:tc>
                  <a:txBody>
                    <a:bodyPr/>
                    <a:lstStyle/>
                    <a:p>
                      <a:r>
                        <a:rPr lang="fr-FR" dirty="0" smtClean="0"/>
                        <a:t>Ce que j’apprends</a:t>
                      </a:r>
                      <a:r>
                        <a:rPr lang="fr-FR" baseline="0" dirty="0" smtClean="0"/>
                        <a:t> par d’autres documents et par mes connaissances </a:t>
                      </a:r>
                      <a:endParaRPr lang="fr-FR" dirty="0"/>
                    </a:p>
                  </a:txBody>
                  <a:tcPr/>
                </a:tc>
              </a:tr>
              <a:tr h="4676487">
                <a:tc>
                  <a:txBody>
                    <a:bodyPr/>
                    <a:lstStyle/>
                    <a:p>
                      <a:r>
                        <a:rPr lang="fr-FR" dirty="0" smtClean="0"/>
                        <a:t>……1958/1962………………..</a:t>
                      </a:r>
                    </a:p>
                    <a:p>
                      <a:endParaRPr lang="fr-FR" dirty="0" smtClean="0"/>
                    </a:p>
                    <a:p>
                      <a:r>
                        <a:rPr lang="fr-FR" dirty="0" smtClean="0"/>
                        <a:t>( </a:t>
                      </a:r>
                      <a:r>
                        <a:rPr lang="fr-FR" dirty="0" smtClean="0">
                          <a:solidFill>
                            <a:srgbClr val="FF0000"/>
                          </a:solidFill>
                        </a:rPr>
                        <a:t>sortir</a:t>
                      </a:r>
                      <a:r>
                        <a:rPr lang="fr-FR" baseline="0" dirty="0" smtClean="0">
                          <a:solidFill>
                            <a:srgbClr val="FF0000"/>
                          </a:solidFill>
                        </a:rPr>
                        <a:t> de la guerre</a:t>
                      </a:r>
                      <a:r>
                        <a:rPr lang="fr-FR" baseline="0" dirty="0" smtClean="0"/>
                        <a:t>) : de la crise politique  au </a:t>
                      </a:r>
                      <a:endParaRPr lang="fr-FR" dirty="0" smtClean="0"/>
                    </a:p>
                    <a:p>
                      <a:r>
                        <a:rPr lang="fr-FR" dirty="0" smtClean="0"/>
                        <a:t>règlement du conflit et conséquences pour populations : 1962 </a:t>
                      </a:r>
                      <a:endParaRPr lang="fr-FR" dirty="0"/>
                    </a:p>
                  </a:txBody>
                  <a:tcPr/>
                </a:tc>
                <a:tc>
                  <a:txBody>
                    <a:bodyPr/>
                    <a:lstStyle/>
                    <a:p>
                      <a:r>
                        <a:rPr lang="fr-FR" sz="1400" dirty="0" smtClean="0"/>
                        <a:t>Allusion à la torture : planches</a:t>
                      </a:r>
                      <a:r>
                        <a:rPr lang="fr-FR" sz="1400" baseline="0" dirty="0" smtClean="0"/>
                        <a:t> p 50</a:t>
                      </a:r>
                    </a:p>
                    <a:p>
                      <a:r>
                        <a:rPr lang="fr-FR" sz="1400" baseline="0" dirty="0" smtClean="0"/>
                        <a:t>Mise en place de la politique de regroupement : zones entières interdites aux algériens ( p 60)</a:t>
                      </a:r>
                    </a:p>
                    <a:p>
                      <a:r>
                        <a:rPr lang="fr-FR" sz="1400" baseline="0" dirty="0" smtClean="0"/>
                        <a:t>P 60 allusion aux bidons spéciaux : bombes au napalm sur maquisards + violences faites aux femmes ( planche p 61: viols collectifs/ humiliations </a:t>
                      </a:r>
                      <a:endParaRPr lang="fr-FR" sz="1400" baseline="0" dirty="0" smtClean="0"/>
                    </a:p>
                    <a:p>
                      <a:r>
                        <a:rPr lang="fr-FR" sz="1400" baseline="0" dirty="0" smtClean="0"/>
                        <a:t>Allusion aux combats dans les zones rurales p 86/87</a:t>
                      </a:r>
                      <a:endParaRPr lang="fr-FR" sz="1400" baseline="0" dirty="0" smtClean="0"/>
                    </a:p>
                    <a:p>
                      <a:r>
                        <a:rPr lang="fr-FR" sz="1400" baseline="0" dirty="0" smtClean="0"/>
                        <a:t>P 65: allusion aux atrocités commises</a:t>
                      </a:r>
                      <a:r>
                        <a:rPr lang="fr-FR" sz="1800" baseline="0" dirty="0" smtClean="0"/>
                        <a:t> par FLN</a:t>
                      </a:r>
                      <a:endParaRPr lang="fr-FR" dirty="0" smtClean="0"/>
                    </a:p>
                    <a:p>
                      <a:endParaRPr lang="fr-FR" dirty="0" smtClean="0"/>
                    </a:p>
                    <a:p>
                      <a:r>
                        <a:rPr lang="fr-FR" sz="1400" dirty="0" smtClean="0"/>
                        <a:t>Planche p 102: cessez le feu : discours de Gaulle le 18 mars 1962</a:t>
                      </a:r>
                    </a:p>
                    <a:p>
                      <a:r>
                        <a:rPr lang="fr-FR" sz="1400" dirty="0" smtClean="0"/>
                        <a:t>Violence</a:t>
                      </a:r>
                      <a:r>
                        <a:rPr lang="fr-FR" sz="1400" baseline="0" dirty="0" smtClean="0"/>
                        <a:t> continue entre les 2 camps : allusion à l’OAS (planche p 102</a:t>
                      </a:r>
                      <a:endParaRPr lang="fr-FR" sz="1400" dirty="0" smtClean="0"/>
                    </a:p>
                    <a:p>
                      <a:r>
                        <a:rPr lang="fr-FR" sz="1400" dirty="0" smtClean="0"/>
                        <a:t> Indépendance le 5 juillet 1962  ( p 102)</a:t>
                      </a:r>
                    </a:p>
                    <a:p>
                      <a:endParaRPr lang="fr-FR" sz="1400" dirty="0" smtClean="0"/>
                    </a:p>
                    <a:p>
                      <a:endParaRPr lang="fr-FR" sz="1400" dirty="0" smtClean="0"/>
                    </a:p>
                    <a:p>
                      <a:endParaRPr lang="fr-FR" sz="1400" dirty="0" smtClean="0"/>
                    </a:p>
                    <a:p>
                      <a:r>
                        <a:rPr lang="fr-FR" sz="1400" dirty="0" smtClean="0"/>
                        <a:t>Sort des harkis : planche</a:t>
                      </a:r>
                      <a:r>
                        <a:rPr lang="fr-FR" sz="1400" baseline="0" dirty="0" smtClean="0"/>
                        <a:t>s  p 24 à 27 : départ pour la France en 1962 mais installation dans des camps  jusqu’en 1975 : conditions de vie atroces mais solidarité  mais nostalgie  : son passé ( maison)</a:t>
                      </a:r>
                      <a:endParaRPr lang="fr-FR" sz="1400"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113689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4060823230"/>
              </p:ext>
            </p:extLst>
          </p:nvPr>
        </p:nvGraphicFramePr>
        <p:xfrm>
          <a:off x="323528" y="1268760"/>
          <a:ext cx="856895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280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662736" cy="968152"/>
          </a:xfrm>
        </p:spPr>
        <p:txBody>
          <a:bodyPr>
            <a:normAutofit fontScale="90000"/>
          </a:bodyPr>
          <a:lstStyle/>
          <a:p>
            <a:r>
              <a:rPr lang="fr-FR" dirty="0" smtClean="0"/>
              <a:t>Proposition de mise en œuvre  du Thème 3 HGGSP: Histoire et Mémoires </a:t>
            </a:r>
            <a:endParaRPr lang="fr-FR" dirty="0"/>
          </a:p>
        </p:txBody>
      </p:sp>
      <p:graphicFrame>
        <p:nvGraphicFramePr>
          <p:cNvPr id="4" name="Diagramme 3"/>
          <p:cNvGraphicFramePr/>
          <p:nvPr>
            <p:extLst>
              <p:ext uri="{D42A27DB-BD31-4B8C-83A1-F6EECF244321}">
                <p14:modId xmlns:p14="http://schemas.microsoft.com/office/powerpoint/2010/main" val="971597080"/>
              </p:ext>
            </p:extLst>
          </p:nvPr>
        </p:nvGraphicFramePr>
        <p:xfrm>
          <a:off x="251520" y="1397000"/>
          <a:ext cx="8712968"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8879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pédagogique </a:t>
            </a:r>
            <a:endParaRPr lang="fr-FR" dirty="0"/>
          </a:p>
        </p:txBody>
      </p:sp>
      <p:sp>
        <p:nvSpPr>
          <p:cNvPr id="3" name="Espace réservé du contenu 2"/>
          <p:cNvSpPr>
            <a:spLocks noGrp="1"/>
          </p:cNvSpPr>
          <p:nvPr>
            <p:ph sz="quarter" idx="1"/>
          </p:nvPr>
        </p:nvSpPr>
        <p:spPr>
          <a:xfrm>
            <a:off x="301752" y="1527048"/>
            <a:ext cx="8590728" cy="4926288"/>
          </a:xfrm>
        </p:spPr>
        <p:txBody>
          <a:bodyPr/>
          <a:lstStyle/>
          <a:p>
            <a:r>
              <a:rPr lang="fr-FR" dirty="0" smtClean="0"/>
              <a:t>Thème 3 à traiter en 26/28 heures</a:t>
            </a:r>
          </a:p>
          <a:p>
            <a:pPr marL="0" indent="0">
              <a:buNone/>
            </a:pPr>
            <a:endParaRPr lang="fr-FR" dirty="0" smtClean="0"/>
          </a:p>
          <a:p>
            <a:r>
              <a:rPr lang="fr-FR" dirty="0" smtClean="0"/>
              <a:t>Introduction 3 heures</a:t>
            </a:r>
          </a:p>
          <a:p>
            <a:endParaRPr lang="fr-FR" dirty="0"/>
          </a:p>
          <a:p>
            <a:endParaRPr lang="fr-FR" dirty="0" smtClean="0"/>
          </a:p>
          <a:p>
            <a:r>
              <a:rPr lang="fr-FR" dirty="0" smtClean="0"/>
              <a:t>Chaque axe : 7 heures </a:t>
            </a:r>
          </a:p>
          <a:p>
            <a:pPr marL="0" indent="0">
              <a:buNone/>
            </a:pPr>
            <a:endParaRPr lang="fr-FR" dirty="0" smtClean="0"/>
          </a:p>
          <a:p>
            <a:r>
              <a:rPr lang="fr-FR" dirty="0" smtClean="0"/>
              <a:t>Jalon  sur  Mémoires et histoire d’un conflit : la  guerre Algérie : 3 heures  </a:t>
            </a:r>
            <a:endParaRPr lang="fr-FR" dirty="0"/>
          </a:p>
        </p:txBody>
      </p:sp>
    </p:spTree>
    <p:extLst>
      <p:ext uri="{BB962C8B-B14F-4D97-AF65-F5344CB8AC3E}">
        <p14:creationId xmlns:p14="http://schemas.microsoft.com/office/powerpoint/2010/main" val="1607367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568952" cy="864096"/>
          </a:xfrm>
        </p:spPr>
        <p:txBody>
          <a:bodyPr>
            <a:normAutofit fontScale="90000"/>
          </a:bodyPr>
          <a:lstStyle/>
          <a:p>
            <a:r>
              <a:rPr lang="fr-FR" dirty="0" smtClean="0"/>
              <a:t>La bande dessinée comme fil directeur pour traiter le thème?  </a:t>
            </a:r>
            <a:endParaRPr lang="fr-FR" dirty="0"/>
          </a:p>
        </p:txBody>
      </p:sp>
      <p:graphicFrame>
        <p:nvGraphicFramePr>
          <p:cNvPr id="4" name="Diagramme 3"/>
          <p:cNvGraphicFramePr/>
          <p:nvPr>
            <p:extLst>
              <p:ext uri="{D42A27DB-BD31-4B8C-83A1-F6EECF244321}">
                <p14:modId xmlns:p14="http://schemas.microsoft.com/office/powerpoint/2010/main" val="2264065954"/>
              </p:ext>
            </p:extLst>
          </p:nvPr>
        </p:nvGraphicFramePr>
        <p:xfrm>
          <a:off x="-252536" y="1340768"/>
          <a:ext cx="914501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9330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2453" y="5373216"/>
            <a:ext cx="8183880" cy="1051560"/>
          </a:xfrm>
        </p:spPr>
        <p:txBody>
          <a:bodyPr>
            <a:normAutofit/>
          </a:bodyPr>
          <a:lstStyle/>
          <a:p>
            <a:r>
              <a:rPr lang="fr-FR" dirty="0" smtClean="0"/>
              <a:t>Une mémoire, des mémoires  sensibles </a:t>
            </a:r>
            <a:endParaRPr lang="fr-FR" dirty="0"/>
          </a:p>
        </p:txBody>
      </p:sp>
      <p:sp>
        <p:nvSpPr>
          <p:cNvPr id="3" name="Espace réservé du contenu 2"/>
          <p:cNvSpPr>
            <a:spLocks noGrp="1"/>
          </p:cNvSpPr>
          <p:nvPr>
            <p:ph sz="quarter" idx="1"/>
          </p:nvPr>
        </p:nvSpPr>
        <p:spPr/>
        <p:txBody>
          <a:bodyPr/>
          <a:lstStyle/>
          <a:p>
            <a:pPr marL="0" indent="0">
              <a:buNone/>
            </a:pPr>
            <a:endParaRPr lang="fr-FR" dirty="0" smtClean="0"/>
          </a:p>
        </p:txBody>
      </p:sp>
      <p:sp>
        <p:nvSpPr>
          <p:cNvPr id="4" name="Flèche droite 3"/>
          <p:cNvSpPr/>
          <p:nvPr/>
        </p:nvSpPr>
        <p:spPr>
          <a:xfrm>
            <a:off x="611560" y="191683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153847" y="1558239"/>
            <a:ext cx="7128792" cy="923330"/>
          </a:xfrm>
          <a:prstGeom prst="rect">
            <a:avLst/>
          </a:prstGeom>
          <a:noFill/>
        </p:spPr>
        <p:txBody>
          <a:bodyPr wrap="square" rtlCol="0">
            <a:spAutoFit/>
          </a:bodyPr>
          <a:lstStyle/>
          <a:p>
            <a:r>
              <a:rPr lang="fr-FR" dirty="0" smtClean="0"/>
              <a:t>17 octobre 2012: communiqué de F Hollande : la reconnaissance par la république le massacre du 17 octobre 1961</a:t>
            </a:r>
          </a:p>
          <a:p>
            <a:endParaRPr lang="fr-FR" dirty="0"/>
          </a:p>
        </p:txBody>
      </p:sp>
      <p:sp>
        <p:nvSpPr>
          <p:cNvPr id="6" name="Flèche droite 5"/>
          <p:cNvSpPr/>
          <p:nvPr/>
        </p:nvSpPr>
        <p:spPr>
          <a:xfrm>
            <a:off x="552453" y="3140968"/>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320788" y="2943234"/>
            <a:ext cx="7200800" cy="1200329"/>
          </a:xfrm>
          <a:prstGeom prst="rect">
            <a:avLst/>
          </a:prstGeom>
          <a:noFill/>
        </p:spPr>
        <p:txBody>
          <a:bodyPr wrap="square" rtlCol="0">
            <a:spAutoFit/>
          </a:bodyPr>
          <a:lstStyle/>
          <a:p>
            <a:r>
              <a:rPr lang="fr-FR" dirty="0" smtClean="0"/>
              <a:t>6 décembre 2012: loi faisant du 19 mars la journée nationale du souvenir et du recueillement à la mémoire des  victimes civiles et militaires de la guerre d’Algérie et des combats en Tunisie et au Maroc </a:t>
            </a:r>
            <a:endParaRPr lang="fr-FR" dirty="0"/>
          </a:p>
        </p:txBody>
      </p:sp>
      <p:sp>
        <p:nvSpPr>
          <p:cNvPr id="8" name="Flèche droite 7"/>
          <p:cNvSpPr/>
          <p:nvPr/>
        </p:nvSpPr>
        <p:spPr>
          <a:xfrm>
            <a:off x="552453" y="4581128"/>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212776" y="4401978"/>
            <a:ext cx="7416824" cy="646331"/>
          </a:xfrm>
          <a:prstGeom prst="rect">
            <a:avLst/>
          </a:prstGeom>
          <a:noFill/>
        </p:spPr>
        <p:txBody>
          <a:bodyPr wrap="square" rtlCol="0">
            <a:spAutoFit/>
          </a:bodyPr>
          <a:lstStyle/>
          <a:p>
            <a:r>
              <a:rPr lang="fr-FR" dirty="0" smtClean="0"/>
              <a:t>14 février 2017: E. Macron «  la colonisation française a été un crime contre l’humanité »</a:t>
            </a:r>
            <a:endParaRPr lang="fr-FR" dirty="0"/>
          </a:p>
        </p:txBody>
      </p:sp>
      <p:sp>
        <p:nvSpPr>
          <p:cNvPr id="10" name="Rectangle 9"/>
          <p:cNvSpPr/>
          <p:nvPr/>
        </p:nvSpPr>
        <p:spPr>
          <a:xfrm>
            <a:off x="611560" y="260648"/>
            <a:ext cx="7848872" cy="923330"/>
          </a:xfrm>
          <a:prstGeom prst="rect">
            <a:avLst/>
          </a:prstGeom>
        </p:spPr>
        <p:txBody>
          <a:bodyPr wrap="square">
            <a:spAutoFit/>
          </a:bodyPr>
          <a:lstStyle/>
          <a:p>
            <a:r>
              <a:rPr lang="fr-FR" sz="2700" dirty="0">
                <a:solidFill>
                  <a:prstClr val="black"/>
                </a:solidFill>
              </a:rPr>
              <a:t>Quelques exemples qui peuvent servir de points d’accroche en HGGSP </a:t>
            </a:r>
            <a:r>
              <a:rPr lang="fr-FR" sz="2700" dirty="0" smtClean="0">
                <a:solidFill>
                  <a:prstClr val="black"/>
                </a:solidFill>
              </a:rPr>
              <a:t>/ Passé/ Présent </a:t>
            </a:r>
            <a:endParaRPr lang="fr-FR" dirty="0"/>
          </a:p>
        </p:txBody>
      </p:sp>
    </p:spTree>
    <p:extLst>
      <p:ext uri="{BB962C8B-B14F-4D97-AF65-F5344CB8AC3E}">
        <p14:creationId xmlns:p14="http://schemas.microsoft.com/office/powerpoint/2010/main" val="166151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534400" cy="758952"/>
          </a:xfrm>
        </p:spPr>
        <p:txBody>
          <a:bodyPr>
            <a:noAutofit/>
          </a:bodyPr>
          <a:lstStyle/>
          <a:p>
            <a:pPr algn="just"/>
            <a:r>
              <a:rPr lang="fr-FR" sz="2400" dirty="0" smtClean="0">
                <a:solidFill>
                  <a:schemeClr val="tx1"/>
                </a:solidFill>
              </a:rPr>
              <a:t>Le jalon invite comme le montre le pluriel «  Mémoire</a:t>
            </a:r>
            <a:r>
              <a:rPr lang="fr-FR" sz="2400" dirty="0" smtClean="0">
                <a:solidFill>
                  <a:srgbClr val="FF0000"/>
                </a:solidFill>
              </a:rPr>
              <a:t>s</a:t>
            </a:r>
            <a:r>
              <a:rPr lang="fr-FR" sz="2400" dirty="0" smtClean="0">
                <a:solidFill>
                  <a:schemeClr val="tx1"/>
                </a:solidFill>
              </a:rPr>
              <a:t> » à aborder les mémoires plurielles de la guerre d’Algérie </a:t>
            </a:r>
            <a:endParaRPr lang="fr-FR" sz="2400" dirty="0">
              <a:solidFill>
                <a:schemeClr val="tx1"/>
              </a:solidFill>
            </a:endParaRPr>
          </a:p>
        </p:txBody>
      </p:sp>
      <p:graphicFrame>
        <p:nvGraphicFramePr>
          <p:cNvPr id="4" name="Diagramme 3"/>
          <p:cNvGraphicFramePr/>
          <p:nvPr>
            <p:extLst>
              <p:ext uri="{D42A27DB-BD31-4B8C-83A1-F6EECF244321}">
                <p14:modId xmlns:p14="http://schemas.microsoft.com/office/powerpoint/2010/main" val="1225127464"/>
              </p:ext>
            </p:extLst>
          </p:nvPr>
        </p:nvGraphicFramePr>
        <p:xfrm>
          <a:off x="179512" y="1397000"/>
          <a:ext cx="8784976"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490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646" y="548680"/>
            <a:ext cx="8534400" cy="758952"/>
          </a:xfrm>
        </p:spPr>
        <p:txBody>
          <a:bodyPr>
            <a:noAutofit/>
          </a:bodyPr>
          <a:lstStyle/>
          <a:p>
            <a:pPr algn="just"/>
            <a:r>
              <a:rPr lang="fr-FR" sz="2800" dirty="0" smtClean="0"/>
              <a:t> </a:t>
            </a:r>
            <a:r>
              <a:rPr lang="fr-FR" sz="2400" dirty="0" smtClean="0">
                <a:solidFill>
                  <a:srgbClr val="92D050"/>
                </a:solidFill>
              </a:rPr>
              <a:t>Comment la BD « Algériennes »  combine t-elle mémoires et histoire de la guerre d’Algérie à travers la mémoire des femmes </a:t>
            </a:r>
            <a:r>
              <a:rPr lang="fr-FR" sz="2800" dirty="0" smtClean="0">
                <a:solidFill>
                  <a:srgbClr val="92D050"/>
                </a:solidFill>
              </a:rPr>
              <a:t>? </a:t>
            </a:r>
            <a:endParaRPr lang="fr-FR" sz="2800" dirty="0">
              <a:solidFill>
                <a:srgbClr val="92D050"/>
              </a:solidFill>
            </a:endParaRPr>
          </a:p>
        </p:txBody>
      </p:sp>
      <p:sp>
        <p:nvSpPr>
          <p:cNvPr id="4" name="Rectangle 3"/>
          <p:cNvSpPr/>
          <p:nvPr/>
        </p:nvSpPr>
        <p:spPr>
          <a:xfrm>
            <a:off x="4283968" y="1556792"/>
            <a:ext cx="4572000" cy="1938992"/>
          </a:xfrm>
          <a:prstGeom prst="rect">
            <a:avLst/>
          </a:prstGeom>
        </p:spPr>
        <p:txBody>
          <a:bodyPr wrap="square">
            <a:spAutoFit/>
          </a:bodyPr>
          <a:lstStyle/>
          <a:p>
            <a:r>
              <a:rPr lang="fr-FR" sz="2400" dirty="0" smtClean="0">
                <a:solidFill>
                  <a:srgbClr val="FF0000"/>
                </a:solidFill>
              </a:rPr>
              <a:t>Victimes ou actrices </a:t>
            </a:r>
            <a:r>
              <a:rPr lang="fr-FR" sz="2400" dirty="0" smtClean="0"/>
              <a:t>c'est leur </a:t>
            </a:r>
            <a:r>
              <a:rPr lang="fr-FR" sz="2400" dirty="0" smtClean="0">
                <a:solidFill>
                  <a:srgbClr val="FF0000"/>
                </a:solidFill>
              </a:rPr>
              <a:t>point de vue, leur implication en tant qu'épouse ou fille, militante ou combattante</a:t>
            </a:r>
            <a:r>
              <a:rPr lang="fr-FR" sz="2400" dirty="0" smtClean="0"/>
              <a:t>, qui nous est ici donné...</a:t>
            </a:r>
            <a:endParaRPr lang="fr-FR" sz="2400"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556792"/>
            <a:ext cx="3384376" cy="4477790"/>
          </a:xfrm>
          <a:prstGeom prst="rect">
            <a:avLst/>
          </a:prstGeom>
        </p:spPr>
      </p:pic>
    </p:spTree>
    <p:extLst>
      <p:ext uri="{BB962C8B-B14F-4D97-AF65-F5344CB8AC3E}">
        <p14:creationId xmlns:p14="http://schemas.microsoft.com/office/powerpoint/2010/main" val="3238931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Les mémoires des femmes oubliées ?</a:t>
            </a:r>
            <a:endParaRPr lang="fr-FR" dirty="0">
              <a:solidFill>
                <a:schemeClr val="tx1"/>
              </a:solidFill>
            </a:endParaRPr>
          </a:p>
        </p:txBody>
      </p:sp>
      <p:graphicFrame>
        <p:nvGraphicFramePr>
          <p:cNvPr id="4" name="Diagramme 3"/>
          <p:cNvGraphicFramePr/>
          <p:nvPr>
            <p:extLst>
              <p:ext uri="{D42A27DB-BD31-4B8C-83A1-F6EECF244321}">
                <p14:modId xmlns:p14="http://schemas.microsoft.com/office/powerpoint/2010/main" val="3832408870"/>
              </p:ext>
            </p:extLst>
          </p:nvPr>
        </p:nvGraphicFramePr>
        <p:xfrm>
          <a:off x="179512" y="1268760"/>
          <a:ext cx="87849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4532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534400" cy="758952"/>
          </a:xfrm>
        </p:spPr>
        <p:txBody>
          <a:bodyPr>
            <a:noAutofit/>
          </a:bodyPr>
          <a:lstStyle/>
          <a:p>
            <a:r>
              <a:rPr lang="fr-FR" sz="2800" dirty="0" smtClean="0">
                <a:solidFill>
                  <a:schemeClr val="tx1"/>
                </a:solidFill>
              </a:rPr>
              <a:t>Etat des lieux d’après les  travaux de Djamila </a:t>
            </a:r>
            <a:r>
              <a:rPr lang="fr-FR" sz="2800" dirty="0" err="1" smtClean="0">
                <a:solidFill>
                  <a:schemeClr val="tx1"/>
                </a:solidFill>
              </a:rPr>
              <a:t>Amrane</a:t>
            </a:r>
            <a:endParaRPr lang="fr-FR" sz="2800" dirty="0">
              <a:solidFill>
                <a:schemeClr val="tx1"/>
              </a:solidFill>
            </a:endParaRPr>
          </a:p>
        </p:txBody>
      </p:sp>
      <p:sp>
        <p:nvSpPr>
          <p:cNvPr id="3" name="Espace réservé du contenu 2"/>
          <p:cNvSpPr>
            <a:spLocks noGrp="1"/>
          </p:cNvSpPr>
          <p:nvPr>
            <p:ph sz="quarter" idx="1"/>
          </p:nvPr>
        </p:nvSpPr>
        <p:spPr/>
        <p:txBody>
          <a:bodyPr/>
          <a:lstStyle/>
          <a:p>
            <a:pPr algn="just"/>
            <a:r>
              <a:rPr lang="fr-FR" dirty="0" smtClean="0"/>
              <a:t>Algérie des années 50: 4% des femmes = alphabétisées. Majorité employée dans agriculture et artisanat/ femme exclue de la sphère publique  et son seul statut = épouse et mère de famille. Droit de vote en 1947 mais modalités de ce droit précisées en 1958</a:t>
            </a:r>
          </a:p>
          <a:p>
            <a:pPr algn="just"/>
            <a:r>
              <a:rPr lang="fr-FR" dirty="0" smtClean="0"/>
              <a:t>Militantisme féminin existe bien  dans le cadre du PCA et de son Union des femmes</a:t>
            </a:r>
            <a:endParaRPr lang="fr-FR" dirty="0"/>
          </a:p>
        </p:txBody>
      </p:sp>
    </p:spTree>
    <p:extLst>
      <p:ext uri="{BB962C8B-B14F-4D97-AF65-F5344CB8AC3E}">
        <p14:creationId xmlns:p14="http://schemas.microsoft.com/office/powerpoint/2010/main" val="1339140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534400" cy="758952"/>
          </a:xfrm>
        </p:spPr>
        <p:txBody>
          <a:bodyPr>
            <a:normAutofit fontScale="90000"/>
          </a:bodyPr>
          <a:lstStyle/>
          <a:p>
            <a:r>
              <a:rPr lang="fr-FR" dirty="0" smtClean="0">
                <a:solidFill>
                  <a:schemeClr val="tx1"/>
                </a:solidFill>
              </a:rPr>
              <a:t>Comment femmes s’engagent –elles dans le lutte?</a:t>
            </a:r>
            <a:endParaRPr lang="fr-FR" dirty="0">
              <a:solidFill>
                <a:schemeClr val="tx1"/>
              </a:solidFill>
            </a:endParaRPr>
          </a:p>
        </p:txBody>
      </p:sp>
      <p:sp>
        <p:nvSpPr>
          <p:cNvPr id="3" name="Espace réservé du contenu 2"/>
          <p:cNvSpPr>
            <a:spLocks noGrp="1"/>
          </p:cNvSpPr>
          <p:nvPr>
            <p:ph sz="quarter" idx="1"/>
          </p:nvPr>
        </p:nvSpPr>
        <p:spPr>
          <a:xfrm>
            <a:off x="301752" y="1527048"/>
            <a:ext cx="8590728" cy="4854280"/>
          </a:xfrm>
        </p:spPr>
        <p:txBody>
          <a:bodyPr>
            <a:normAutofit fontScale="85000" lnSpcReduction="20000"/>
          </a:bodyPr>
          <a:lstStyle/>
          <a:p>
            <a:pPr algn="just"/>
            <a:r>
              <a:rPr lang="fr-FR" dirty="0" smtClean="0"/>
              <a:t>Un engagement car modèle du père, du frère, rôle des medersas( écoles primaires influencées par les nationalistes)</a:t>
            </a:r>
          </a:p>
          <a:p>
            <a:pPr algn="just"/>
            <a:r>
              <a:rPr lang="fr-FR" dirty="0" smtClean="0"/>
              <a:t>Importance de la sociabilité féminine à travers les fêtes, le rôle de la chanson , des orchestres de femmes dans la diffusion de la culture militante.</a:t>
            </a:r>
          </a:p>
          <a:p>
            <a:pPr algn="just"/>
            <a:r>
              <a:rPr lang="fr-FR" dirty="0" smtClean="0"/>
              <a:t>Les tâches confiées aux femmes ne différent guère  du schéma traditionnel: infirmières, cantinières, transport des armes  , de bombes dans la bataille d’Alger.</a:t>
            </a:r>
          </a:p>
          <a:p>
            <a:pPr algn="just"/>
            <a:r>
              <a:rPr lang="fr-FR" dirty="0" smtClean="0"/>
              <a:t>Les </a:t>
            </a:r>
            <a:r>
              <a:rPr lang="fr-FR" dirty="0" err="1" smtClean="0"/>
              <a:t>Moudjahidates</a:t>
            </a:r>
            <a:r>
              <a:rPr lang="fr-FR" dirty="0" smtClean="0"/>
              <a:t> : 10 949 militantes , 1755 maquisardes et 65 combattantes ayant exercé directement la violence.</a:t>
            </a:r>
          </a:p>
          <a:p>
            <a:pPr algn="just"/>
            <a:r>
              <a:rPr lang="fr-FR" dirty="0" smtClean="0"/>
              <a:t>Des femmes qui ont subi violences ( prisons, viols, torture ).</a:t>
            </a:r>
          </a:p>
          <a:p>
            <a:pPr algn="just"/>
            <a:r>
              <a:rPr lang="fr-FR" dirty="0" smtClean="0"/>
              <a:t>Des femmes qui ne voient pas leur statut changé après la libération : 2 députées femmes dans la 2</a:t>
            </a:r>
            <a:r>
              <a:rPr lang="fr-FR" baseline="30000" dirty="0" smtClean="0"/>
              <a:t>e</a:t>
            </a:r>
            <a:r>
              <a:rPr lang="fr-FR" dirty="0" smtClean="0"/>
              <a:t> assemblée nationale </a:t>
            </a:r>
          </a:p>
          <a:p>
            <a:pPr marL="0" indent="0" algn="just">
              <a:buNone/>
            </a:pPr>
            <a:r>
              <a:rPr lang="fr-FR" dirty="0" smtClean="0"/>
              <a:t> </a:t>
            </a:r>
            <a:endParaRPr lang="fr-FR" dirty="0"/>
          </a:p>
        </p:txBody>
      </p:sp>
    </p:spTree>
    <p:extLst>
      <p:ext uri="{BB962C8B-B14F-4D97-AF65-F5344CB8AC3E}">
        <p14:creationId xmlns:p14="http://schemas.microsoft.com/office/powerpoint/2010/main" val="477281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4105699500"/>
              </p:ext>
            </p:extLst>
          </p:nvPr>
        </p:nvGraphicFramePr>
        <p:xfrm>
          <a:off x="179512" y="620688"/>
          <a:ext cx="878497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34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5282" y="404664"/>
            <a:ext cx="8534400" cy="758952"/>
          </a:xfrm>
        </p:spPr>
        <p:txBody>
          <a:bodyPr>
            <a:normAutofit fontScale="90000"/>
          </a:bodyPr>
          <a:lstStyle/>
          <a:p>
            <a:r>
              <a:rPr lang="fr-FR" dirty="0" smtClean="0"/>
              <a:t>Pourquoi le choix de la bande dessinée comme support pédagogique  ?</a:t>
            </a:r>
            <a:endParaRPr lang="fr-FR" dirty="0"/>
          </a:p>
        </p:txBody>
      </p:sp>
      <p:graphicFrame>
        <p:nvGraphicFramePr>
          <p:cNvPr id="3" name="Diagramme 2"/>
          <p:cNvGraphicFramePr/>
          <p:nvPr>
            <p:extLst>
              <p:ext uri="{D42A27DB-BD31-4B8C-83A1-F6EECF244321}">
                <p14:modId xmlns:p14="http://schemas.microsoft.com/office/powerpoint/2010/main" val="3063847013"/>
              </p:ext>
            </p:extLst>
          </p:nvPr>
        </p:nvGraphicFramePr>
        <p:xfrm>
          <a:off x="467544" y="2204864"/>
          <a:ext cx="835292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323528" y="1556792"/>
            <a:ext cx="8496944" cy="369332"/>
          </a:xfrm>
          <a:prstGeom prst="rect">
            <a:avLst/>
          </a:prstGeom>
          <a:noFill/>
        </p:spPr>
        <p:txBody>
          <a:bodyPr wrap="square" rtlCol="0">
            <a:spAutoFit/>
          </a:bodyPr>
          <a:lstStyle/>
          <a:p>
            <a:r>
              <a:rPr lang="fr-FR" dirty="0" smtClean="0"/>
              <a:t>La Bande dessinée  pendant longtemps mauvaise presse dans les milieux éducatifs </a:t>
            </a:r>
            <a:endParaRPr lang="fr-FR" dirty="0"/>
          </a:p>
        </p:txBody>
      </p:sp>
    </p:spTree>
    <p:extLst>
      <p:ext uri="{BB962C8B-B14F-4D97-AF65-F5344CB8AC3E}">
        <p14:creationId xmlns:p14="http://schemas.microsoft.com/office/powerpoint/2010/main" val="566702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534400" cy="902968"/>
          </a:xfrm>
        </p:spPr>
        <p:txBody>
          <a:bodyPr>
            <a:noAutofit/>
          </a:bodyPr>
          <a:lstStyle/>
          <a:p>
            <a:r>
              <a:rPr lang="fr-FR" sz="2400" dirty="0" smtClean="0">
                <a:solidFill>
                  <a:schemeClr val="tx1"/>
                </a:solidFill>
              </a:rPr>
              <a:t>Des personnages féminins  principaux qui ont une expérience de la guerre différente  et donc une mémoire différente  </a:t>
            </a:r>
            <a:endParaRPr lang="fr-FR" sz="2400" dirty="0">
              <a:solidFill>
                <a:schemeClr val="tx1"/>
              </a:solidFill>
            </a:endParaRPr>
          </a:p>
        </p:txBody>
      </p:sp>
      <p:graphicFrame>
        <p:nvGraphicFramePr>
          <p:cNvPr id="6" name="Diagramme 5"/>
          <p:cNvGraphicFramePr/>
          <p:nvPr>
            <p:extLst>
              <p:ext uri="{D42A27DB-BD31-4B8C-83A1-F6EECF244321}">
                <p14:modId xmlns:p14="http://schemas.microsoft.com/office/powerpoint/2010/main" val="1761619973"/>
              </p:ext>
            </p:extLst>
          </p:nvPr>
        </p:nvGraphicFramePr>
        <p:xfrm>
          <a:off x="395536" y="1268760"/>
          <a:ext cx="84969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445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04664"/>
            <a:ext cx="8534400" cy="758952"/>
          </a:xfrm>
        </p:spPr>
        <p:txBody>
          <a:bodyPr>
            <a:normAutofit fontScale="90000"/>
          </a:bodyPr>
          <a:lstStyle/>
          <a:p>
            <a:r>
              <a:rPr lang="fr-FR" dirty="0" smtClean="0"/>
              <a:t>Exemple 1 </a:t>
            </a:r>
            <a:r>
              <a:rPr lang="fr-FR" dirty="0" smtClean="0"/>
              <a:t>de parcours biographique: Saida: fille de harki  </a:t>
            </a:r>
            <a:endParaRPr lang="fr-FR" dirty="0"/>
          </a:p>
        </p:txBody>
      </p:sp>
      <p:graphicFrame>
        <p:nvGraphicFramePr>
          <p:cNvPr id="4" name="Diagramme 3"/>
          <p:cNvGraphicFramePr/>
          <p:nvPr>
            <p:extLst>
              <p:ext uri="{D42A27DB-BD31-4B8C-83A1-F6EECF244321}">
                <p14:modId xmlns:p14="http://schemas.microsoft.com/office/powerpoint/2010/main" val="2821199154"/>
              </p:ext>
            </p:extLst>
          </p:nvPr>
        </p:nvGraphicFramePr>
        <p:xfrm>
          <a:off x="107504" y="1397000"/>
          <a:ext cx="8856984"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929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534400" cy="758952"/>
          </a:xfrm>
        </p:spPr>
        <p:txBody>
          <a:bodyPr>
            <a:normAutofit/>
          </a:bodyPr>
          <a:lstStyle/>
          <a:p>
            <a:r>
              <a:rPr lang="fr-FR" dirty="0" smtClean="0"/>
              <a:t>Comment a évolué la mémoire des harkis ?</a:t>
            </a:r>
            <a:endParaRPr lang="fr-FR" dirty="0"/>
          </a:p>
        </p:txBody>
      </p:sp>
      <p:sp>
        <p:nvSpPr>
          <p:cNvPr id="3" name="Rectangle 2"/>
          <p:cNvSpPr/>
          <p:nvPr/>
        </p:nvSpPr>
        <p:spPr>
          <a:xfrm>
            <a:off x="1763688" y="5445224"/>
            <a:ext cx="5832648" cy="1263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Une mémoire longtemps niée qui renvoie à l’abandon, déracinement, enfermement mais aussi mémoire de combat  contre inertie publique et médiatique   qui a pu pousser à des erreurs, mauvaise foi ( ex victime de génocide mais ils ont aussi tué )</a:t>
            </a:r>
            <a:endParaRPr lang="fr-FR" dirty="0"/>
          </a:p>
        </p:txBody>
      </p:sp>
      <p:sp>
        <p:nvSpPr>
          <p:cNvPr id="8" name="Rectangle 7"/>
          <p:cNvSpPr/>
          <p:nvPr/>
        </p:nvSpPr>
        <p:spPr>
          <a:xfrm>
            <a:off x="251520" y="1340768"/>
            <a:ext cx="8712968" cy="4955203"/>
          </a:xfrm>
          <a:prstGeom prst="rect">
            <a:avLst/>
          </a:prstGeom>
        </p:spPr>
        <p:txBody>
          <a:bodyPr wrap="square">
            <a:spAutoFit/>
          </a:bodyPr>
          <a:lstStyle/>
          <a:p>
            <a:pPr marL="285750" lvl="0" indent="-285750" algn="just">
              <a:buFont typeface="Courier New" panose="02070309020205020404" pitchFamily="49" charset="0"/>
              <a:buChar char="o"/>
            </a:pPr>
            <a:r>
              <a:rPr lang="fr-FR" sz="2000" u="sng" dirty="0"/>
              <a:t>Temps de la guerre </a:t>
            </a:r>
            <a:r>
              <a:rPr lang="fr-FR" sz="2000" dirty="0"/>
              <a:t>: peur/ sentiment de </a:t>
            </a:r>
            <a:r>
              <a:rPr lang="fr-FR" sz="2000" dirty="0" smtClean="0"/>
              <a:t>honte</a:t>
            </a:r>
          </a:p>
          <a:p>
            <a:pPr marL="285750" indent="-285750" algn="just">
              <a:buFont typeface="Courier New" panose="02070309020205020404" pitchFamily="49" charset="0"/>
              <a:buChar char="o"/>
            </a:pPr>
            <a:r>
              <a:rPr lang="fr-FR" sz="2000" dirty="0" smtClean="0"/>
              <a:t> </a:t>
            </a:r>
            <a:r>
              <a:rPr lang="fr-FR" sz="2000" u="sng" dirty="0"/>
              <a:t>Au sortir de la guerre </a:t>
            </a:r>
            <a:r>
              <a:rPr lang="fr-FR" sz="2000" dirty="0"/>
              <a:t>: rejet , </a:t>
            </a:r>
            <a:r>
              <a:rPr lang="fr-FR" sz="2000" b="1" dirty="0"/>
              <a:t>sentiment d’abandon  </a:t>
            </a:r>
            <a:r>
              <a:rPr lang="fr-FR" sz="2000" dirty="0"/>
              <a:t>confère le décret  du 21 juillet 1962 qui leur ôte nationalité française: rapatriement  en France mais règlement de compte dès juillet </a:t>
            </a:r>
            <a:r>
              <a:rPr lang="fr-FR" sz="2000" dirty="0" smtClean="0"/>
              <a:t>1962: ( entre 60 000 à 70000 morts)  </a:t>
            </a:r>
            <a:r>
              <a:rPr lang="fr-FR" sz="2000" dirty="0"/>
              <a:t>Mais des harkis confondus  avec ensemble des rapatriés  mais traités différemment ( pauvreté): temps du mutisme </a:t>
            </a:r>
            <a:endParaRPr lang="fr-FR" sz="2000" dirty="0" smtClean="0"/>
          </a:p>
          <a:p>
            <a:pPr marL="285750" lvl="0" indent="-285750" algn="just">
              <a:buFont typeface="Courier New" panose="02070309020205020404" pitchFamily="49" charset="0"/>
              <a:buChar char="o"/>
            </a:pPr>
            <a:r>
              <a:rPr lang="fr-FR" sz="2000" u="sng" dirty="0"/>
              <a:t>Une mémoire qui émerge </a:t>
            </a:r>
            <a:r>
              <a:rPr lang="fr-FR" sz="2000" u="sng" dirty="0" smtClean="0"/>
              <a:t>difficilement à partir de 1975/1980</a:t>
            </a:r>
            <a:r>
              <a:rPr lang="fr-FR" sz="2000" dirty="0"/>
              <a:t>: </a:t>
            </a:r>
            <a:r>
              <a:rPr lang="fr-FR" sz="2000" dirty="0" smtClean="0"/>
              <a:t> «  seconde mémoire des harkis » ( enfants nés en France)création d’associations , création du conseil national des français musulmans + actions + violentes pour se faire reconnaitre comme à Avignon en 1991 ou grève de la faim à Cahors en 1997 + reconnaissance avec J Chirac ( journée nationale pour le sacrifice des harkis = le 25/09)  F Hollande en 2016 reconnait la responsabilité des gouvernements français dans l’abandon des harkis </a:t>
            </a:r>
            <a:endParaRPr lang="fr-FR" sz="2000" dirty="0"/>
          </a:p>
          <a:p>
            <a:pPr marL="285750" indent="-285750">
              <a:buFont typeface="Courier New" panose="02070309020205020404" pitchFamily="49" charset="0"/>
              <a:buChar char="o"/>
            </a:pPr>
            <a:endParaRPr lang="fr-FR" dirty="0"/>
          </a:p>
          <a:p>
            <a:pPr lvl="0"/>
            <a:endParaRPr lang="fr-FR" dirty="0"/>
          </a:p>
        </p:txBody>
      </p:sp>
    </p:spTree>
    <p:extLst>
      <p:ext uri="{BB962C8B-B14F-4D97-AF65-F5344CB8AC3E}">
        <p14:creationId xmlns:p14="http://schemas.microsoft.com/office/powerpoint/2010/main" val="1123978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90728" cy="896144"/>
          </a:xfrm>
        </p:spPr>
        <p:txBody>
          <a:bodyPr>
            <a:normAutofit fontScale="90000"/>
          </a:bodyPr>
          <a:lstStyle/>
          <a:p>
            <a:r>
              <a:rPr lang="fr-FR" sz="2400" dirty="0" smtClean="0"/>
              <a:t>Exemple 2: Un </a:t>
            </a:r>
            <a:r>
              <a:rPr lang="fr-FR" sz="2400" dirty="0" smtClean="0"/>
              <a:t>parcours d’une combattante entre espoir et déception </a:t>
            </a:r>
            <a:r>
              <a:rPr lang="fr-FR" sz="2400" dirty="0" smtClean="0"/>
              <a:t>et évocation de la question de la torture; parcours de Malika à partir page 81 </a:t>
            </a:r>
            <a:endParaRPr lang="fr-FR" sz="2400" dirty="0"/>
          </a:p>
        </p:txBody>
      </p:sp>
      <p:graphicFrame>
        <p:nvGraphicFramePr>
          <p:cNvPr id="4" name="Diagramme 3"/>
          <p:cNvGraphicFramePr/>
          <p:nvPr>
            <p:extLst>
              <p:ext uri="{D42A27DB-BD31-4B8C-83A1-F6EECF244321}">
                <p14:modId xmlns:p14="http://schemas.microsoft.com/office/powerpoint/2010/main" val="1562249860"/>
              </p:ext>
            </p:extLst>
          </p:nvPr>
        </p:nvGraphicFramePr>
        <p:xfrm>
          <a:off x="1524000" y="1397000"/>
          <a:ext cx="7080448"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012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536" y="134888"/>
            <a:ext cx="8503920" cy="4572000"/>
          </a:xfrm>
        </p:spPr>
        <p:txBody>
          <a:bodyPr/>
          <a:lstStyle/>
          <a:p>
            <a:r>
              <a:rPr lang="fr-FR" dirty="0" smtClean="0"/>
              <a:t>Un témoignage qui permet de travailler sur la question de la torture </a:t>
            </a:r>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7504" y="1748777"/>
            <a:ext cx="4063102" cy="4608512"/>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622" y="1334185"/>
            <a:ext cx="4806696" cy="5023104"/>
          </a:xfrm>
          <a:prstGeom prst="rect">
            <a:avLst/>
          </a:prstGeom>
        </p:spPr>
      </p:pic>
    </p:spTree>
    <p:extLst>
      <p:ext uri="{BB962C8B-B14F-4D97-AF65-F5344CB8AC3E}">
        <p14:creationId xmlns:p14="http://schemas.microsoft.com/office/powerpoint/2010/main" val="2946542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Violences dénoncées dans la BD </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908720"/>
            <a:ext cx="5328592" cy="2721764"/>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599" y="3501008"/>
            <a:ext cx="6784848" cy="3252216"/>
          </a:xfrm>
          <a:prstGeom prst="rect">
            <a:avLst/>
          </a:prstGeom>
        </p:spPr>
      </p:pic>
      <p:sp>
        <p:nvSpPr>
          <p:cNvPr id="7" name="ZoneTexte 6"/>
          <p:cNvSpPr txBox="1"/>
          <p:nvPr/>
        </p:nvSpPr>
        <p:spPr>
          <a:xfrm>
            <a:off x="5580112" y="1412776"/>
            <a:ext cx="3384376" cy="923330"/>
          </a:xfrm>
          <a:prstGeom prst="rect">
            <a:avLst/>
          </a:prstGeom>
          <a:noFill/>
        </p:spPr>
        <p:txBody>
          <a:bodyPr wrap="square" rtlCol="0">
            <a:spAutoFit/>
          </a:bodyPr>
          <a:lstStyle/>
          <a:p>
            <a:r>
              <a:rPr lang="fr-FR" dirty="0" smtClean="0"/>
              <a:t>Par Djamila planches p 48-50: violences perpétrées par armée française </a:t>
            </a:r>
            <a:endParaRPr lang="fr-FR" dirty="0"/>
          </a:p>
        </p:txBody>
      </p:sp>
      <p:sp>
        <p:nvSpPr>
          <p:cNvPr id="8" name="ZoneTexte 7"/>
          <p:cNvSpPr txBox="1"/>
          <p:nvPr/>
        </p:nvSpPr>
        <p:spPr>
          <a:xfrm>
            <a:off x="6959486" y="4293096"/>
            <a:ext cx="2005001" cy="1754326"/>
          </a:xfrm>
          <a:prstGeom prst="rect">
            <a:avLst/>
          </a:prstGeom>
          <a:noFill/>
        </p:spPr>
        <p:txBody>
          <a:bodyPr wrap="square" rtlCol="0">
            <a:spAutoFit/>
          </a:bodyPr>
          <a:lstStyle/>
          <a:p>
            <a:r>
              <a:rPr lang="fr-FR" dirty="0" smtClean="0"/>
              <a:t>Par Saida , planches p 18,violences perpétrées par les nationalistes algériens </a:t>
            </a:r>
            <a:endParaRPr lang="fr-FR" dirty="0"/>
          </a:p>
        </p:txBody>
      </p:sp>
    </p:spTree>
    <p:extLst>
      <p:ext uri="{BB962C8B-B14F-4D97-AF65-F5344CB8AC3E}">
        <p14:creationId xmlns:p14="http://schemas.microsoft.com/office/powerpoint/2010/main" val="41549533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534400" cy="758952"/>
          </a:xfrm>
        </p:spPr>
        <p:txBody>
          <a:bodyPr>
            <a:normAutofit fontScale="90000"/>
          </a:bodyPr>
          <a:lstStyle/>
          <a:p>
            <a:r>
              <a:rPr lang="fr-FR" dirty="0" smtClean="0"/>
              <a:t>Un témoignage qui montre la difficile construction  de la mémoire de la torture </a:t>
            </a:r>
            <a:endParaRPr lang="fr-FR" dirty="0"/>
          </a:p>
        </p:txBody>
      </p:sp>
      <p:sp>
        <p:nvSpPr>
          <p:cNvPr id="4" name="Flèche vers le bas 3"/>
          <p:cNvSpPr/>
          <p:nvPr/>
        </p:nvSpPr>
        <p:spPr>
          <a:xfrm>
            <a:off x="3635896" y="1412776"/>
            <a:ext cx="2880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51520" y="2184618"/>
            <a:ext cx="8712968" cy="4524315"/>
          </a:xfrm>
          <a:prstGeom prst="rect">
            <a:avLst/>
          </a:prstGeom>
          <a:noFill/>
        </p:spPr>
        <p:txBody>
          <a:bodyPr wrap="square" rtlCol="0">
            <a:spAutoFit/>
          </a:bodyPr>
          <a:lstStyle/>
          <a:p>
            <a:pPr algn="just"/>
            <a:r>
              <a:rPr lang="fr-FR" dirty="0" smtClean="0"/>
              <a:t>Des violences  contre la population en particulier à l’égard des femmes  sont nombreuses car femmes de plus en plus présentes  dans le conflit donc elles sont fichées , arrêtées + viol = méthode ordinaire de torture  ( pratique courante en </a:t>
            </a:r>
            <a:r>
              <a:rPr lang="fr-FR" dirty="0" err="1" smtClean="0"/>
              <a:t>kabylie</a:t>
            </a:r>
            <a:r>
              <a:rPr lang="fr-FR" dirty="0" smtClean="0"/>
              <a:t> en 1959)/ mais des viols  qui n’intéressent pas autorités militaires françaises , ni instrumentalisés par les nationalistes algériens/ Des journaux comme express font état de  l’emploi de la torture malgré la censure </a:t>
            </a:r>
          </a:p>
          <a:p>
            <a:pPr algn="just"/>
            <a:endParaRPr lang="fr-FR" dirty="0"/>
          </a:p>
          <a:p>
            <a:pPr algn="just"/>
            <a:r>
              <a:rPr lang="fr-FR" dirty="0" smtClean="0"/>
              <a:t>Au lendemain de la guerre: silence s’installe sur toutes les tortures</a:t>
            </a:r>
          </a:p>
          <a:p>
            <a:pPr algn="just"/>
            <a:endParaRPr lang="fr-FR" dirty="0"/>
          </a:p>
          <a:p>
            <a:pPr algn="just"/>
            <a:r>
              <a:rPr lang="fr-FR" dirty="0" smtClean="0"/>
              <a:t>Années 90: travaux de R Branche : torture armé clé de la guerre  et les violences  accomplies sur ordre </a:t>
            </a:r>
          </a:p>
          <a:p>
            <a:pPr algn="just"/>
            <a:endParaRPr lang="fr-FR" dirty="0"/>
          </a:p>
          <a:p>
            <a:pPr algn="just"/>
            <a:r>
              <a:rPr lang="fr-FR" dirty="0" smtClean="0"/>
              <a:t>Années 2000 : 1ers témoignages  dans le monde : interview du général </a:t>
            </a:r>
            <a:r>
              <a:rPr lang="fr-FR" dirty="0" err="1" smtClean="0"/>
              <a:t>Aussaresses</a:t>
            </a:r>
            <a:r>
              <a:rPr lang="fr-FR" dirty="0" smtClean="0"/>
              <a:t> et témoignage d’une  ancienne combattante algérienne Louisette </a:t>
            </a:r>
            <a:r>
              <a:rPr lang="fr-FR" dirty="0" err="1" smtClean="0"/>
              <a:t>Ighilalriz</a:t>
            </a:r>
            <a:r>
              <a:rPr lang="fr-FR" dirty="0" smtClean="0"/>
              <a:t> ( torturée dans les locaux de la 10 division parachutiste du général Massu) mais pas de commission d’enquête  parlementaire sur la Torture en Algérie .</a:t>
            </a:r>
            <a:endParaRPr lang="fr-FR" dirty="0"/>
          </a:p>
        </p:txBody>
      </p:sp>
    </p:spTree>
    <p:extLst>
      <p:ext uri="{BB962C8B-B14F-4D97-AF65-F5344CB8AC3E}">
        <p14:creationId xmlns:p14="http://schemas.microsoft.com/office/powerpoint/2010/main" val="738055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84" y="188640"/>
            <a:ext cx="9001944" cy="1046984"/>
          </a:xfrm>
        </p:spPr>
        <p:txBody>
          <a:bodyPr>
            <a:normAutofit fontScale="90000"/>
          </a:bodyPr>
          <a:lstStyle/>
          <a:p>
            <a:r>
              <a:rPr lang="fr-FR" dirty="0" smtClean="0"/>
              <a:t>: </a:t>
            </a:r>
            <a:r>
              <a:rPr lang="fr-FR" sz="2700" dirty="0" smtClean="0">
                <a:solidFill>
                  <a:srgbClr val="00B050"/>
                </a:solidFill>
              </a:rPr>
              <a:t>Comment les mémoires de la guerre d’Algérie se sont –elles construites en France  grâce au travail des historiens </a:t>
            </a:r>
            <a:r>
              <a:rPr lang="fr-FR" sz="2700" dirty="0" smtClean="0"/>
              <a:t>? </a:t>
            </a:r>
            <a:endParaRPr lang="fr-FR" sz="2700" dirty="0"/>
          </a:p>
        </p:txBody>
      </p:sp>
      <p:graphicFrame>
        <p:nvGraphicFramePr>
          <p:cNvPr id="4" name="Diagramme 3"/>
          <p:cNvGraphicFramePr/>
          <p:nvPr>
            <p:extLst>
              <p:ext uri="{D42A27DB-BD31-4B8C-83A1-F6EECF244321}">
                <p14:modId xmlns:p14="http://schemas.microsoft.com/office/powerpoint/2010/main" val="3456429809"/>
              </p:ext>
            </p:extLst>
          </p:nvPr>
        </p:nvGraphicFramePr>
        <p:xfrm>
          <a:off x="251520" y="1397000"/>
          <a:ext cx="871296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0646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662736" cy="758952"/>
          </a:xfrm>
        </p:spPr>
        <p:txBody>
          <a:bodyPr>
            <a:normAutofit fontScale="90000"/>
          </a:bodyPr>
          <a:lstStyle/>
          <a:p>
            <a:r>
              <a:rPr lang="fr-FR" dirty="0" smtClean="0"/>
              <a:t>Mémoires et histoire de la guerre Algérie  en HGGSP </a:t>
            </a:r>
            <a:endParaRPr lang="fr-FR" dirty="0"/>
          </a:p>
        </p:txBody>
      </p:sp>
      <p:graphicFrame>
        <p:nvGraphicFramePr>
          <p:cNvPr id="4" name="Diagramme 3"/>
          <p:cNvGraphicFramePr/>
          <p:nvPr>
            <p:extLst>
              <p:ext uri="{D42A27DB-BD31-4B8C-83A1-F6EECF244321}">
                <p14:modId xmlns:p14="http://schemas.microsoft.com/office/powerpoint/2010/main" val="2112872838"/>
              </p:ext>
            </p:extLst>
          </p:nvPr>
        </p:nvGraphicFramePr>
        <p:xfrm>
          <a:off x="107504" y="1268760"/>
          <a:ext cx="885698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1874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Autres bandes dessinées exploitables en classe </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604" y="1772816"/>
            <a:ext cx="2160240" cy="2880320"/>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1628800"/>
            <a:ext cx="2443764" cy="3887157"/>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3363" y="1929654"/>
            <a:ext cx="2785119" cy="3645024"/>
          </a:xfrm>
          <a:prstGeom prst="rect">
            <a:avLst/>
          </a:prstGeom>
        </p:spPr>
      </p:pic>
      <p:sp>
        <p:nvSpPr>
          <p:cNvPr id="6" name="Rectangle 5"/>
          <p:cNvSpPr/>
          <p:nvPr/>
        </p:nvSpPr>
        <p:spPr>
          <a:xfrm>
            <a:off x="557808" y="5733256"/>
            <a:ext cx="8000674" cy="369332"/>
          </a:xfrm>
          <a:prstGeom prst="rect">
            <a:avLst/>
          </a:prstGeom>
        </p:spPr>
        <p:txBody>
          <a:bodyPr wrap="square">
            <a:spAutoFit/>
          </a:bodyPr>
          <a:lstStyle/>
          <a:p>
            <a:r>
              <a:rPr lang="fr-FR" dirty="0">
                <a:solidFill>
                  <a:srgbClr val="00B0F0"/>
                </a:solidFill>
                <a:hlinkClick r:id="rId5"/>
              </a:rPr>
              <a:t>https://www.actuabd.com › </a:t>
            </a:r>
            <a:r>
              <a:rPr lang="fr-FR" dirty="0" smtClean="0">
                <a:solidFill>
                  <a:srgbClr val="00B0F0"/>
                </a:solidFill>
                <a:hlinkClick r:id="rId5"/>
              </a:rPr>
              <a:t>Guerre-d-</a:t>
            </a:r>
            <a:r>
              <a:rPr lang="fr-FR" dirty="0" err="1" smtClean="0">
                <a:solidFill>
                  <a:srgbClr val="00B0F0"/>
                </a:solidFill>
                <a:hlinkClick r:id="rId5"/>
              </a:rPr>
              <a:t>Algerie</a:t>
            </a:r>
            <a:r>
              <a:rPr lang="fr-FR" dirty="0" smtClean="0">
                <a:solidFill>
                  <a:srgbClr val="00B0F0"/>
                </a:solidFill>
                <a:hlinkClick r:id="rId5"/>
              </a:rPr>
              <a:t>-et-bande-</a:t>
            </a:r>
            <a:r>
              <a:rPr lang="fr-FR" dirty="0" err="1" smtClean="0">
                <a:solidFill>
                  <a:srgbClr val="00B0F0"/>
                </a:solidFill>
                <a:hlinkClick r:id="rId5"/>
              </a:rPr>
              <a:t>dessine</a:t>
            </a:r>
            <a:r>
              <a:rPr lang="fr-FR" dirty="0" err="1" smtClean="0">
                <a:solidFill>
                  <a:srgbClr val="00B0F0"/>
                </a:solidFill>
              </a:rPr>
              <a:t>e</a:t>
            </a:r>
            <a:endParaRPr lang="fr-FR" dirty="0">
              <a:solidFill>
                <a:srgbClr val="00B0F0"/>
              </a:solidFill>
            </a:endParaRPr>
          </a:p>
        </p:txBody>
      </p:sp>
    </p:spTree>
    <p:extLst>
      <p:ext uri="{BB962C8B-B14F-4D97-AF65-F5344CB8AC3E}">
        <p14:creationId xmlns:p14="http://schemas.microsoft.com/office/powerpoint/2010/main" val="159864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5282" y="404664"/>
            <a:ext cx="8534400" cy="758952"/>
          </a:xfrm>
        </p:spPr>
        <p:txBody>
          <a:bodyPr>
            <a:normAutofit fontScale="90000"/>
          </a:bodyPr>
          <a:lstStyle/>
          <a:p>
            <a:r>
              <a:rPr lang="fr-FR" dirty="0" smtClean="0"/>
              <a:t>Pourquoi le choix de la bande dessinée comme support pédagogique  ?</a:t>
            </a:r>
            <a:endParaRPr lang="fr-FR" dirty="0"/>
          </a:p>
        </p:txBody>
      </p:sp>
      <p:graphicFrame>
        <p:nvGraphicFramePr>
          <p:cNvPr id="4" name="Diagramme 3"/>
          <p:cNvGraphicFramePr/>
          <p:nvPr>
            <p:extLst>
              <p:ext uri="{D42A27DB-BD31-4B8C-83A1-F6EECF244321}">
                <p14:modId xmlns:p14="http://schemas.microsoft.com/office/powerpoint/2010/main" val="3473169770"/>
              </p:ext>
            </p:extLst>
          </p:nvPr>
        </p:nvGraphicFramePr>
        <p:xfrm>
          <a:off x="683568" y="1397000"/>
          <a:ext cx="693643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4932040" y="5923067"/>
            <a:ext cx="4032448" cy="523220"/>
          </a:xfrm>
          <a:prstGeom prst="rect">
            <a:avLst/>
          </a:prstGeom>
          <a:noFill/>
        </p:spPr>
        <p:txBody>
          <a:bodyPr wrap="square" rtlCol="0">
            <a:spAutoFit/>
          </a:bodyPr>
          <a:lstStyle/>
          <a:p>
            <a:r>
              <a:rPr lang="fr-FR" sz="1400" dirty="0" smtClean="0"/>
              <a:t>Source : dossier pédagogique BD et immigration Musée de l’histoire de l’immigration  </a:t>
            </a:r>
            <a:endParaRPr lang="fr-FR" sz="1400" dirty="0"/>
          </a:p>
        </p:txBody>
      </p:sp>
    </p:spTree>
    <p:extLst>
      <p:ext uri="{BB962C8B-B14F-4D97-AF65-F5344CB8AC3E}">
        <p14:creationId xmlns:p14="http://schemas.microsoft.com/office/powerpoint/2010/main" val="2932246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7" y="548680"/>
            <a:ext cx="3744416" cy="3744416"/>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621372"/>
            <a:ext cx="2593925" cy="3599032"/>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2852936"/>
            <a:ext cx="2663301" cy="3429000"/>
          </a:xfrm>
          <a:prstGeom prst="rect">
            <a:avLst/>
          </a:prstGeom>
        </p:spPr>
      </p:pic>
    </p:spTree>
    <p:extLst>
      <p:ext uri="{BB962C8B-B14F-4D97-AF65-F5344CB8AC3E}">
        <p14:creationId xmlns:p14="http://schemas.microsoft.com/office/powerpoint/2010/main" val="1846657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534400" cy="758952"/>
          </a:xfrm>
        </p:spPr>
        <p:txBody>
          <a:bodyPr>
            <a:normAutofit/>
          </a:bodyPr>
          <a:lstStyle/>
          <a:p>
            <a:r>
              <a:rPr lang="fr-FR" dirty="0" smtClean="0"/>
              <a:t> quelques références bibliographiques</a:t>
            </a:r>
            <a:endParaRPr lang="fr-FR" dirty="0"/>
          </a:p>
        </p:txBody>
      </p:sp>
      <p:sp>
        <p:nvSpPr>
          <p:cNvPr id="3" name="Espace réservé du contenu 2"/>
          <p:cNvSpPr>
            <a:spLocks noGrp="1"/>
          </p:cNvSpPr>
          <p:nvPr>
            <p:ph sz="quarter" idx="1"/>
          </p:nvPr>
        </p:nvSpPr>
        <p:spPr>
          <a:xfrm>
            <a:off x="301752" y="1527048"/>
            <a:ext cx="8503920" cy="4926288"/>
          </a:xfrm>
        </p:spPr>
        <p:txBody>
          <a:bodyPr>
            <a:normAutofit fontScale="62500" lnSpcReduction="20000"/>
          </a:bodyPr>
          <a:lstStyle/>
          <a:p>
            <a:r>
              <a:rPr lang="fr-FR" dirty="0" err="1" smtClean="0"/>
              <a:t>Harbi</a:t>
            </a:r>
            <a:r>
              <a:rPr lang="fr-FR" dirty="0" smtClean="0"/>
              <a:t> Mohammed, Stora benjamin ( sous dir.de). La guerre d’Algérie 1954- 2004: la fin de l’amnésie , Paris, Robert Laffont, 2004</a:t>
            </a:r>
          </a:p>
          <a:p>
            <a:r>
              <a:rPr lang="fr-FR" dirty="0" smtClean="0"/>
              <a:t>Stora benjamin, le mystère de Gaulle, son choix pour l’Algérie, Paris, Robert Laffont, 2009</a:t>
            </a:r>
          </a:p>
          <a:p>
            <a:r>
              <a:rPr lang="fr-FR" dirty="0" smtClean="0"/>
              <a:t>Branche Raphaëlle, la guerre d’Algérie, une histoire apaisée? Seuil, Paris, 2005</a:t>
            </a:r>
          </a:p>
          <a:p>
            <a:r>
              <a:rPr lang="fr-FR" dirty="0" smtClean="0"/>
              <a:t>Charbonnier Marc ( </a:t>
            </a:r>
            <a:r>
              <a:rPr lang="fr-FR" dirty="0" err="1" smtClean="0"/>
              <a:t>dir</a:t>
            </a:r>
            <a:r>
              <a:rPr lang="fr-FR" dirty="0" smtClean="0"/>
              <a:t>) dossier Histoire et mémoires de la guerre d’Algérie » historiens et géographes n°440, décembre 2017- janvier 2018</a:t>
            </a:r>
          </a:p>
          <a:p>
            <a:r>
              <a:rPr lang="fr-FR" dirty="0" err="1" smtClean="0"/>
              <a:t>Perville</a:t>
            </a:r>
            <a:r>
              <a:rPr lang="fr-FR" dirty="0" smtClean="0"/>
              <a:t> Guy, la guerre d’Algérie, histoire et mémoires, CRDP d’Aquitaine, Bordeaux , 2008</a:t>
            </a:r>
          </a:p>
          <a:p>
            <a:r>
              <a:rPr lang="fr-FR" dirty="0" smtClean="0"/>
              <a:t>Remi </a:t>
            </a:r>
            <a:r>
              <a:rPr lang="fr-FR" dirty="0" err="1" smtClean="0"/>
              <a:t>Dalisson</a:t>
            </a:r>
            <a:r>
              <a:rPr lang="fr-FR" dirty="0" smtClean="0"/>
              <a:t>, guerre d’Algérie, l’impossible commémoration, Armand Colin, Paris, 2018</a:t>
            </a:r>
          </a:p>
          <a:p>
            <a:r>
              <a:rPr lang="fr-FR" dirty="0" smtClean="0"/>
              <a:t>Benjamin Stora, </a:t>
            </a:r>
            <a:r>
              <a:rPr lang="fr-FR" dirty="0" err="1" smtClean="0"/>
              <a:t>Tramor</a:t>
            </a:r>
            <a:r>
              <a:rPr lang="fr-FR" dirty="0" smtClean="0"/>
              <a:t> </a:t>
            </a:r>
            <a:r>
              <a:rPr lang="fr-FR" dirty="0" err="1" smtClean="0"/>
              <a:t>Quemeneur</a:t>
            </a:r>
            <a:r>
              <a:rPr lang="fr-FR" dirty="0" smtClean="0"/>
              <a:t>, Mémoires d’Algérie, </a:t>
            </a:r>
            <a:r>
              <a:rPr lang="fr-FR" dirty="0" err="1" smtClean="0"/>
              <a:t>librio</a:t>
            </a:r>
            <a:r>
              <a:rPr lang="fr-FR" dirty="0" smtClean="0"/>
              <a:t> n° 1125, Paris , 2012</a:t>
            </a:r>
          </a:p>
          <a:p>
            <a:r>
              <a:rPr lang="fr-FR" dirty="0" smtClean="0"/>
              <a:t>Atlas de la guerre d’Algérie, Guy </a:t>
            </a:r>
            <a:r>
              <a:rPr lang="fr-FR" dirty="0" err="1" smtClean="0"/>
              <a:t>Pervillé</a:t>
            </a:r>
            <a:r>
              <a:rPr lang="fr-FR" dirty="0" smtClean="0"/>
              <a:t>, </a:t>
            </a:r>
            <a:r>
              <a:rPr lang="fr-FR" dirty="0" err="1" smtClean="0"/>
              <a:t>Cecile</a:t>
            </a:r>
            <a:r>
              <a:rPr lang="fr-FR" dirty="0" smtClean="0"/>
              <a:t> Marin , autrement, Paris , 2003</a:t>
            </a:r>
          </a:p>
          <a:p>
            <a:r>
              <a:rPr lang="fr-FR" dirty="0" smtClean="0"/>
              <a:t>TDC, la guerre d’Algérie, n° 994</a:t>
            </a:r>
          </a:p>
          <a:p>
            <a:r>
              <a:rPr lang="fr-FR" dirty="0" smtClean="0"/>
              <a:t>Des viols pendant la guerre d’Algérie, R Branche, revue 20</a:t>
            </a:r>
            <a:r>
              <a:rPr lang="fr-FR" baseline="30000" dirty="0" smtClean="0"/>
              <a:t>e</a:t>
            </a:r>
            <a:r>
              <a:rPr lang="fr-FR" dirty="0" smtClean="0"/>
              <a:t> siècle, 2002/3 n°75</a:t>
            </a:r>
          </a:p>
          <a:p>
            <a:r>
              <a:rPr lang="fr-FR" dirty="0" smtClean="0"/>
              <a:t>Documentation photographique, «  la guerre d’Algérie » de R Branche et S </a:t>
            </a:r>
            <a:r>
              <a:rPr lang="fr-FR" dirty="0" err="1" smtClean="0"/>
              <a:t>Thenaut</a:t>
            </a:r>
            <a:r>
              <a:rPr lang="fr-FR" dirty="0" smtClean="0"/>
              <a:t>, 2001</a:t>
            </a:r>
          </a:p>
          <a:p>
            <a:r>
              <a:rPr lang="fr-FR" dirty="0" smtClean="0"/>
              <a:t>Dossier Guerre Algérie, site </a:t>
            </a:r>
            <a:r>
              <a:rPr lang="fr-FR" dirty="0" smtClean="0"/>
              <a:t>edutheque.afp.com</a:t>
            </a:r>
          </a:p>
          <a:p>
            <a:r>
              <a:rPr lang="fr-FR" dirty="0" smtClean="0"/>
              <a:t>Article de Pascal </a:t>
            </a:r>
            <a:r>
              <a:rPr lang="fr-FR" dirty="0" err="1" smtClean="0"/>
              <a:t>Ory</a:t>
            </a:r>
            <a:r>
              <a:rPr lang="fr-FR" dirty="0" smtClean="0"/>
              <a:t> sur la BD Algérienne dans la revue l’histoire n°451 (page 84)</a:t>
            </a:r>
            <a:endParaRPr lang="fr-FR" dirty="0"/>
          </a:p>
        </p:txBody>
      </p:sp>
    </p:spTree>
    <p:extLst>
      <p:ext uri="{BB962C8B-B14F-4D97-AF65-F5344CB8AC3E}">
        <p14:creationId xmlns:p14="http://schemas.microsoft.com/office/powerpoint/2010/main" val="347038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534400" cy="758952"/>
          </a:xfrm>
        </p:spPr>
        <p:txBody>
          <a:bodyPr>
            <a:normAutofit/>
          </a:bodyPr>
          <a:lstStyle/>
          <a:p>
            <a:r>
              <a:rPr lang="fr-FR" dirty="0" smtClean="0"/>
              <a:t>Quel enjeu pédagogique ? </a:t>
            </a:r>
            <a:endParaRPr lang="fr-FR" dirty="0"/>
          </a:p>
        </p:txBody>
      </p:sp>
      <p:graphicFrame>
        <p:nvGraphicFramePr>
          <p:cNvPr id="4" name="Diagramme 3"/>
          <p:cNvGraphicFramePr/>
          <p:nvPr>
            <p:extLst>
              <p:ext uri="{D42A27DB-BD31-4B8C-83A1-F6EECF244321}">
                <p14:modId xmlns:p14="http://schemas.microsoft.com/office/powerpoint/2010/main" val="1827575056"/>
              </p:ext>
            </p:extLst>
          </p:nvPr>
        </p:nvGraphicFramePr>
        <p:xfrm>
          <a:off x="539552" y="1628800"/>
          <a:ext cx="784887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67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Bande dessinée, Histoire et mémoire(s) </a:t>
            </a:r>
            <a:endParaRPr lang="fr-FR" dirty="0"/>
          </a:p>
        </p:txBody>
      </p:sp>
      <p:sp>
        <p:nvSpPr>
          <p:cNvPr id="4" name="Rectangle 3"/>
          <p:cNvSpPr/>
          <p:nvPr/>
        </p:nvSpPr>
        <p:spPr>
          <a:xfrm>
            <a:off x="539552" y="1700808"/>
            <a:ext cx="208823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Historien </a:t>
            </a:r>
            <a:endParaRPr lang="fr-FR" dirty="0"/>
          </a:p>
        </p:txBody>
      </p:sp>
      <p:sp>
        <p:nvSpPr>
          <p:cNvPr id="5" name="Plus 4"/>
          <p:cNvSpPr/>
          <p:nvPr/>
        </p:nvSpPr>
        <p:spPr>
          <a:xfrm>
            <a:off x="3635896" y="1700808"/>
            <a:ext cx="576064"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148064" y="1628800"/>
            <a:ext cx="216024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Bedeiste</a:t>
            </a:r>
            <a:r>
              <a:rPr lang="fr-FR" dirty="0" smtClean="0"/>
              <a:t> </a:t>
            </a:r>
            <a:endParaRPr lang="fr-FR" dirty="0"/>
          </a:p>
        </p:txBody>
      </p:sp>
      <p:cxnSp>
        <p:nvCxnSpPr>
          <p:cNvPr id="8" name="Connecteur droit avec flèche 7"/>
          <p:cNvCxnSpPr/>
          <p:nvPr/>
        </p:nvCxnSpPr>
        <p:spPr>
          <a:xfrm>
            <a:off x="2627784" y="2276872"/>
            <a:ext cx="6480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4644008" y="2276872"/>
            <a:ext cx="50405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2951820" y="2835068"/>
            <a:ext cx="1872208"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Des sculpteurs de Mémoires </a:t>
            </a:r>
            <a:endParaRPr lang="fr-FR" dirty="0"/>
          </a:p>
        </p:txBody>
      </p:sp>
      <p:sp>
        <p:nvSpPr>
          <p:cNvPr id="12" name="Flèche vers le bas 11"/>
          <p:cNvSpPr/>
          <p:nvPr/>
        </p:nvSpPr>
        <p:spPr>
          <a:xfrm>
            <a:off x="6084168" y="2420888"/>
            <a:ext cx="360040" cy="1782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644008" y="4725144"/>
            <a:ext cx="4104456"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Proposition de mise en récit du réel qui sont des doubles du monde et parfois du passé. La BD va donner des clés de compréhension = vecteurs de mémoire </a:t>
            </a:r>
            <a:endParaRPr lang="fr-FR" dirty="0"/>
          </a:p>
        </p:txBody>
      </p:sp>
    </p:spTree>
    <p:extLst>
      <p:ext uri="{BB962C8B-B14F-4D97-AF65-F5344CB8AC3E}">
        <p14:creationId xmlns:p14="http://schemas.microsoft.com/office/powerpoint/2010/main" val="90915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Choix d’un outil pédagogique spécifique  </a:t>
            </a:r>
            <a:endParaRPr lang="fr-FR" dirty="0"/>
          </a:p>
        </p:txBody>
      </p:sp>
      <p:sp>
        <p:nvSpPr>
          <p:cNvPr id="4" name="Rectangle 3"/>
          <p:cNvSpPr/>
          <p:nvPr/>
        </p:nvSpPr>
        <p:spPr>
          <a:xfrm>
            <a:off x="323528" y="1268760"/>
            <a:ext cx="8568952" cy="5355312"/>
          </a:xfrm>
          <a:prstGeom prst="rect">
            <a:avLst/>
          </a:prstGeom>
        </p:spPr>
        <p:txBody>
          <a:bodyPr wrap="square">
            <a:spAutoFit/>
          </a:bodyPr>
          <a:lstStyle/>
          <a:p>
            <a:pPr algn="just"/>
            <a:r>
              <a:rPr lang="fr-FR" dirty="0"/>
              <a:t>« L’historien ne doit pas être un consultant qui vérifie la conformité de l’« Histoire », </a:t>
            </a:r>
            <a:r>
              <a:rPr lang="fr-FR" dirty="0">
                <a:solidFill>
                  <a:schemeClr val="accent1">
                    <a:lumMod val="50000"/>
                  </a:schemeClr>
                </a:solidFill>
              </a:rPr>
              <a:t>mais un chercheur en sciences sociales </a:t>
            </a:r>
            <a:r>
              <a:rPr lang="fr-FR" dirty="0"/>
              <a:t>lancé dans une enquête, capable de prendre de la distance, de formuler une question, de tenir un propos original fondé sur des sources neuves, afin de produire des connaissances. Inversement, </a:t>
            </a:r>
            <a:r>
              <a:rPr lang="fr-FR" dirty="0">
                <a:solidFill>
                  <a:srgbClr val="00B050"/>
                </a:solidFill>
              </a:rPr>
              <a:t>le dessinateur de bande dessinée n’est pas un fan d’histoire </a:t>
            </a:r>
            <a:r>
              <a:rPr lang="fr-FR" dirty="0"/>
              <a:t>qui ne sait pas écrire ; il est non seulement un artiste à part entière, mais aussi un </a:t>
            </a:r>
            <a:r>
              <a:rPr lang="fr-FR" dirty="0">
                <a:solidFill>
                  <a:srgbClr val="FF0000"/>
                </a:solidFill>
              </a:rPr>
              <a:t>enquêteur, un interprète, un scénariste, un lecteur, parfois un témoin. </a:t>
            </a:r>
            <a:r>
              <a:rPr lang="fr-FR" dirty="0"/>
              <a:t>Il montre avec le </a:t>
            </a:r>
            <a:r>
              <a:rPr lang="fr-FR" dirty="0">
                <a:solidFill>
                  <a:srgbClr val="7030A0"/>
                </a:solidFill>
              </a:rPr>
              <a:t>dessin ce que l’historien ne peut pas dire – </a:t>
            </a:r>
            <a:r>
              <a:rPr lang="fr-FR" dirty="0"/>
              <a:t>ou pas aussi efficacement. La dimension proprement </a:t>
            </a:r>
            <a:r>
              <a:rPr lang="fr-FR" dirty="0">
                <a:solidFill>
                  <a:srgbClr val="7030A0"/>
                </a:solidFill>
              </a:rPr>
              <a:t>narrative et graphique de la bande dessinée fait partie de la démonstration historienne. </a:t>
            </a:r>
            <a:r>
              <a:rPr lang="fr-FR" dirty="0"/>
              <a:t>[…] Le bon orateur, disait Cicéron, doit savoir prouver (</a:t>
            </a:r>
            <a:r>
              <a:rPr lang="fr-FR" i="1" dirty="0" err="1"/>
              <a:t>probare</a:t>
            </a:r>
            <a:r>
              <a:rPr lang="fr-FR" dirty="0"/>
              <a:t>), émouvoir (</a:t>
            </a:r>
            <a:r>
              <a:rPr lang="fr-FR" i="1" dirty="0" err="1"/>
              <a:t>movere</a:t>
            </a:r>
            <a:r>
              <a:rPr lang="fr-FR" dirty="0"/>
              <a:t>) et séduire l’auditoire (</a:t>
            </a:r>
            <a:r>
              <a:rPr lang="fr-FR" i="1" dirty="0" err="1"/>
              <a:t>conciliare</a:t>
            </a:r>
            <a:r>
              <a:rPr lang="fr-FR" dirty="0"/>
              <a:t>). Il y a là une piste pour renouveler l’écriture des sciences sociales et, peut-être, préserver leur avenir. Il s’agit de </a:t>
            </a:r>
            <a:r>
              <a:rPr lang="fr-FR" dirty="0">
                <a:solidFill>
                  <a:schemeClr val="accent6">
                    <a:lumMod val="50000"/>
                  </a:schemeClr>
                </a:solidFill>
              </a:rPr>
              <a:t>concilier la démonstration, l’émotion et le plaisir </a:t>
            </a:r>
            <a:r>
              <a:rPr lang="fr-FR" dirty="0"/>
              <a:t>– sorte de néo-cicéronisme qui pourrait être le mot d’ordre des sciences sociales au XXIe siècle. Cela permettrait aussi de refuser les dichotomies faciles, par exemple celle qui oppose l’« Histoire » vulgarisée, éprise de grands hommes pour le grand public, et l’histoire technique et rébarbative des spécialistes. Les chercheurs peuvent s’ouvrir à des formes originales, mettre en œuvre des enquêtes passionnantes et séduire de nouveaux publics ». Ivan </a:t>
            </a:r>
            <a:r>
              <a:rPr lang="fr-FR" dirty="0" err="1"/>
              <a:t>Jablonka</a:t>
            </a:r>
            <a:r>
              <a:rPr lang="fr-FR" dirty="0"/>
              <a:t> </a:t>
            </a:r>
            <a:r>
              <a:rPr lang="fr-FR" dirty="0" smtClean="0"/>
              <a:t>, la vie des idées, 2014</a:t>
            </a:r>
            <a:endParaRPr lang="fr-FR" dirty="0"/>
          </a:p>
        </p:txBody>
      </p:sp>
    </p:spTree>
    <p:extLst>
      <p:ext uri="{BB962C8B-B14F-4D97-AF65-F5344CB8AC3E}">
        <p14:creationId xmlns:p14="http://schemas.microsoft.com/office/powerpoint/2010/main" val="1565918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1229</TotalTime>
  <Words>4501</Words>
  <Application>Microsoft Office PowerPoint</Application>
  <PresentationFormat>Affichage à l'écran (4:3)</PresentationFormat>
  <Paragraphs>489</Paragraphs>
  <Slides>61</Slides>
  <Notes>0</Notes>
  <HiddenSlides>0</HiddenSlides>
  <MMClips>0</MMClips>
  <ScaleCrop>false</ScaleCrop>
  <HeadingPairs>
    <vt:vector size="4" baseType="variant">
      <vt:variant>
        <vt:lpstr>Thème</vt:lpstr>
      </vt:variant>
      <vt:variant>
        <vt:i4>1</vt:i4>
      </vt:variant>
      <vt:variant>
        <vt:lpstr>Titres des diapositives</vt:lpstr>
      </vt:variant>
      <vt:variant>
        <vt:i4>61</vt:i4>
      </vt:variant>
    </vt:vector>
  </HeadingPairs>
  <TitlesOfParts>
    <vt:vector size="62" baseType="lpstr">
      <vt:lpstr>Civil</vt:lpstr>
      <vt:lpstr>STAGE/ ENSEIGNER LA GUERRE D’AGERIE à TRAVERS LA BANDE DESSINEE au lycée </vt:lpstr>
      <vt:lpstr>Le traitement de l’Algérie dans les programmes de lycée </vt:lpstr>
      <vt:lpstr>Dans les programmes de lycée voie technologique </vt:lpstr>
      <vt:lpstr>Présentation PowerPoint</vt:lpstr>
      <vt:lpstr>Pourquoi le choix de la bande dessinée comme support pédagogique  ?</vt:lpstr>
      <vt:lpstr>Pourquoi le choix de la bande dessinée comme support pédagogique  ?</vt:lpstr>
      <vt:lpstr>Quel enjeu pédagogique ? </vt:lpstr>
      <vt:lpstr>Bande dessinée, Histoire et mémoire(s) </vt:lpstr>
      <vt:lpstr>Choix d’un outil pédagogique spécifique  </vt:lpstr>
      <vt:lpstr>Présentation PowerPoint</vt:lpstr>
      <vt:lpstr>Raconter guerre Algérie : exercice difficile pour les bédéistes  </vt:lpstr>
      <vt:lpstr>Propositions pédagogiques menées à partir de 2 bandes dessinées </vt:lpstr>
      <vt:lpstr>Présentation PowerPoint</vt:lpstr>
      <vt:lpstr>Une fiction qui s’appuie sur des personnages réels </vt:lpstr>
      <vt:lpstr>Quelques points de vigilance concernant la Bd « Algériennes » </vt:lpstr>
      <vt:lpstr>Présentation des auteurs et de l’œuvre   : rédiger une notice biographique  </vt:lpstr>
      <vt:lpstr>Présentation des auteurs et de l’œuvre   : rédiger une notice biographique  </vt:lpstr>
      <vt:lpstr>Quel est l’objectif des auteurs ? </vt:lpstr>
      <vt:lpstr>Accroche : travail sur la couverture </vt:lpstr>
      <vt:lpstr>2e proposition : les carnets d’orient </vt:lpstr>
      <vt:lpstr>Présentation PowerPoint</vt:lpstr>
      <vt:lpstr>Présentation PowerPoint</vt:lpstr>
      <vt:lpstr>Une proposition de mise en œuvre pédagogique en  histoire Tronc Commun  voie générale </vt:lpstr>
      <vt:lpstr>Point de vigilance </vt:lpstr>
      <vt:lpstr>Quelles capacités mettre en œuvre ?</vt:lpstr>
      <vt:lpstr>Notions à maitriser </vt:lpstr>
      <vt:lpstr>La crise Algérienne et la naissance d’un nouveau régime </vt:lpstr>
      <vt:lpstr>Présentation PowerPoint</vt:lpstr>
      <vt:lpstr> Comment montrer la crise algérienne et la naissance d’un nouveau régime ? </vt:lpstr>
      <vt:lpstr>Mise en activité possible à partir des BD  </vt:lpstr>
      <vt:lpstr>Un PPO: la guerre d’Algérie et ses mémoires </vt:lpstr>
      <vt:lpstr>Passé / Présent  </vt:lpstr>
      <vt:lpstr>Présentation PowerPoint</vt:lpstr>
      <vt:lpstr>Proposition pour  traiter de la guerre d’Algérie en histoire  voie technologique </vt:lpstr>
      <vt:lpstr>Exemples de mise en activité </vt:lpstr>
      <vt:lpstr>Documents complémentaires </vt:lpstr>
      <vt:lpstr>Camps pour les harkis </vt:lpstr>
      <vt:lpstr>Présentation PowerPoint</vt:lpstr>
      <vt:lpstr>Présentation PowerPoint</vt:lpstr>
      <vt:lpstr>Proposition de mise en œuvre  du Thème 3 HGGSP: Histoire et Mémoires </vt:lpstr>
      <vt:lpstr>Mise en œuvre pédagogique </vt:lpstr>
      <vt:lpstr>La bande dessinée comme fil directeur pour traiter le thème?  </vt:lpstr>
      <vt:lpstr>Une mémoire, des mémoires  sensibles </vt:lpstr>
      <vt:lpstr>Le jalon invite comme le montre le pluriel «  Mémoires » à aborder les mémoires plurielles de la guerre d’Algérie </vt:lpstr>
      <vt:lpstr> Comment la BD « Algériennes »  combine t-elle mémoires et histoire de la guerre d’Algérie à travers la mémoire des femmes ? </vt:lpstr>
      <vt:lpstr>Les mémoires des femmes oubliées ?</vt:lpstr>
      <vt:lpstr>Etat des lieux d’après les  travaux de Djamila Amrane</vt:lpstr>
      <vt:lpstr>Comment femmes s’engagent –elles dans le lutte?</vt:lpstr>
      <vt:lpstr>Présentation PowerPoint</vt:lpstr>
      <vt:lpstr>Des personnages féminins  principaux qui ont une expérience de la guerre différente  et donc une mémoire différente  </vt:lpstr>
      <vt:lpstr>Exemple 1 de parcours biographique: Saida: fille de harki  </vt:lpstr>
      <vt:lpstr>Comment a évolué la mémoire des harkis ?</vt:lpstr>
      <vt:lpstr>Exemple 2: Un parcours d’une combattante entre espoir et déception et évocation de la question de la torture; parcours de Malika à partir page 81 </vt:lpstr>
      <vt:lpstr>Présentation PowerPoint</vt:lpstr>
      <vt:lpstr>Violences dénoncées dans la BD </vt:lpstr>
      <vt:lpstr>Un témoignage qui montre la difficile construction  de la mémoire de la torture </vt:lpstr>
      <vt:lpstr>: Comment les mémoires de la guerre d’Algérie se sont –elles construites en France  grâce au travail des historiens ? </vt:lpstr>
      <vt:lpstr>Mémoires et histoire de la guerre Algérie  en HGGSP </vt:lpstr>
      <vt:lpstr>Autres bandes dessinées exploitables en classe </vt:lpstr>
      <vt:lpstr>Présentation PowerPoint</vt:lpstr>
      <vt:lpstr> quelques références bibliographiques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ENSEIGNER LA GUERRE D’AGERIE à TRAVERS LA BANDE DESSINEE</dc:title>
  <dc:creator>sophie</dc:creator>
  <cp:lastModifiedBy>sophie</cp:lastModifiedBy>
  <cp:revision>118</cp:revision>
  <dcterms:created xsi:type="dcterms:W3CDTF">2019-11-10T06:19:35Z</dcterms:created>
  <dcterms:modified xsi:type="dcterms:W3CDTF">2020-03-27T16:43:48Z</dcterms:modified>
</cp:coreProperties>
</file>